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  <p:sldMasterId id="2147483678" r:id="rId3"/>
    <p:sldMasterId id="2147483690" r:id="rId4"/>
  </p:sldMasterIdLst>
  <p:notesMasterIdLst>
    <p:notesMasterId r:id="rId109"/>
  </p:notesMasterIdLst>
  <p:sldIdLst>
    <p:sldId id="256" r:id="rId5"/>
    <p:sldId id="352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2" r:id="rId49"/>
    <p:sldId id="384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90" r:id="rId65"/>
    <p:sldId id="389" r:id="rId66"/>
    <p:sldId id="317" r:id="rId67"/>
    <p:sldId id="318" r:id="rId68"/>
    <p:sldId id="319" r:id="rId69"/>
    <p:sldId id="320" r:id="rId70"/>
    <p:sldId id="321" r:id="rId71"/>
    <p:sldId id="322" r:id="rId72"/>
    <p:sldId id="328" r:id="rId73"/>
    <p:sldId id="329" r:id="rId74"/>
    <p:sldId id="330" r:id="rId75"/>
    <p:sldId id="382" r:id="rId76"/>
    <p:sldId id="378" r:id="rId77"/>
    <p:sldId id="377" r:id="rId78"/>
    <p:sldId id="376" r:id="rId79"/>
    <p:sldId id="387" r:id="rId80"/>
    <p:sldId id="388" r:id="rId81"/>
    <p:sldId id="332" r:id="rId82"/>
    <p:sldId id="333" r:id="rId83"/>
    <p:sldId id="334" r:id="rId84"/>
    <p:sldId id="335" r:id="rId85"/>
    <p:sldId id="336" r:id="rId86"/>
    <p:sldId id="337" r:id="rId87"/>
    <p:sldId id="372" r:id="rId88"/>
    <p:sldId id="391" r:id="rId89"/>
    <p:sldId id="373" r:id="rId90"/>
    <p:sldId id="383" r:id="rId91"/>
    <p:sldId id="338" r:id="rId92"/>
    <p:sldId id="339" r:id="rId93"/>
    <p:sldId id="340" r:id="rId94"/>
    <p:sldId id="359" r:id="rId95"/>
    <p:sldId id="358" r:id="rId96"/>
    <p:sldId id="357" r:id="rId97"/>
    <p:sldId id="362" r:id="rId98"/>
    <p:sldId id="363" r:id="rId99"/>
    <p:sldId id="341" r:id="rId100"/>
    <p:sldId id="342" r:id="rId101"/>
    <p:sldId id="344" r:id="rId102"/>
    <p:sldId id="345" r:id="rId103"/>
    <p:sldId id="346" r:id="rId104"/>
    <p:sldId id="347" r:id="rId105"/>
    <p:sldId id="348" r:id="rId106"/>
    <p:sldId id="375" r:id="rId107"/>
    <p:sldId id="351" r:id="rId108"/>
  </p:sldIdLst>
  <p:sldSz cx="12192000" cy="6858000"/>
  <p:notesSz cx="6858000" cy="9144000"/>
  <p:embeddedFontLst>
    <p:embeddedFont>
      <p:font typeface="Calibri" panose="020F0502020204030204" pitchFamily="34" charset="0"/>
      <p:regular r:id="rId110"/>
      <p:bold r:id="rId111"/>
      <p:italic r:id="rId112"/>
      <p:boldItalic r:id="rId113"/>
    </p:embeddedFont>
    <p:embeddedFont>
      <p:font typeface="Libre Franklin" pitchFamily="2" charset="0"/>
      <p:regular r:id="rId114"/>
      <p:bold r:id="rId115"/>
      <p:italic r:id="rId116"/>
      <p:boldItalic r:id="rId117"/>
    </p:embeddedFont>
    <p:embeddedFont>
      <p:font typeface="Teko" panose="020B0604020202020204" charset="0"/>
      <p:regular r:id="rId118"/>
      <p:bold r:id="rId1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2" roundtripDataSignature="AMtx7mhV+V/QSPZ1lpW4nlkY5V+DhaEB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F93EC-5F48-46EF-A7FA-D9A4AB06389D}" v="88" dt="2023-09-24T18:33:54.380"/>
    <p1510:client id="{09EEE591-7B3E-4208-A487-FE9F4EA25892}" v="13" dt="2023-10-01T12:16:44.215"/>
    <p1510:client id="{0AE95DD6-D294-4F01-9998-A6447724BC86}" v="18" dt="2023-10-01T11:01:30.049"/>
    <p1510:client id="{13507FDC-C79A-47C0-BF9C-F49A4093A58D}" v="32" dt="2023-09-21T18:38:20.224"/>
    <p1510:client id="{3A2A573E-F381-46EC-AB30-D18075183B0D}" v="32" dt="2023-10-01T11:39:06.467"/>
    <p1510:client id="{42213C92-CFAE-4C2C-8337-604D873C2FF9}" v="630" dt="2023-09-24T16:34:33.657"/>
    <p1510:client id="{595747B8-0B06-4488-A6C3-EB33A86175EB}" v="1" dt="2023-10-01T10:25:35.602"/>
    <p1510:client id="{5B8919AE-2152-4607-BA2B-046A59BC80D4}" v="11" dt="2023-10-05T04:44:18.360"/>
    <p1510:client id="{8974D439-1637-430C-AF64-B65978754B0D}" v="26" dt="2023-09-24T13:36:56.327"/>
    <p1510:client id="{A4ED4EA9-E75D-4B62-B31C-AEB8DCFEA6B5}" v="303" dt="2023-09-24T17:56:07.640"/>
    <p1510:client id="{B3E4FFE7-6A8D-48E1-B54E-E0F1F7B0E8CC}" v="2" dt="2023-10-01T11:35:27.704"/>
    <p1510:client id="{C05BBE36-B926-451F-B143-3922B1918BB0}" v="2" dt="2023-10-01T19:06:47.416"/>
    <p1510:client id="{CE686CBB-074D-4FC9-A36A-1076E8EA34DE}" v="1" dt="2023-10-01T11:42:33.814"/>
    <p1510:client id="{DD330FD9-B8A5-4581-B561-0048076AC3C3}" v="480" dt="2023-09-24T18:26:32.323"/>
    <p1510:client id="{DFD0F143-BDE9-4DFE-BC83-1F67596A6245}" v="35" dt="2023-09-29T01:20:55.165"/>
    <p1510:client id="{FDCBD152-EB6D-4E0D-855F-B6F4F4415600}" v="19" dt="2023-09-28T11:55:39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8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3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2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customschemas.google.com/relationships/presentationmetadata" Target="meta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Carlos" userId="9f6a7d412ecfa264" providerId="Windows Live" clId="Web-{DFD0F143-BDE9-4DFE-BC83-1F67596A6245}"/>
    <pc:docChg chg="addSld modSld">
      <pc:chgData name="Felipe Carlos" userId="9f6a7d412ecfa264" providerId="Windows Live" clId="Web-{DFD0F143-BDE9-4DFE-BC83-1F67596A6245}" dt="2023-09-29T01:20:55.165" v="34" actId="14100"/>
      <pc:docMkLst>
        <pc:docMk/>
      </pc:docMkLst>
      <pc:sldChg chg="modSp">
        <pc:chgData name="Felipe Carlos" userId="9f6a7d412ecfa264" providerId="Windows Live" clId="Web-{DFD0F143-BDE9-4DFE-BC83-1F67596A6245}" dt="2023-09-29T01:20:55.165" v="34" actId="14100"/>
        <pc:sldMkLst>
          <pc:docMk/>
          <pc:sldMk cId="0" sldId="266"/>
        </pc:sldMkLst>
        <pc:spChg chg="mod">
          <ac:chgData name="Felipe Carlos" userId="9f6a7d412ecfa264" providerId="Windows Live" clId="Web-{DFD0F143-BDE9-4DFE-BC83-1F67596A6245}" dt="2023-09-29T01:20:55.165" v="34" actId="14100"/>
          <ac:spMkLst>
            <pc:docMk/>
            <pc:sldMk cId="0" sldId="266"/>
            <ac:spMk id="455" creationId="{00000000-0000-0000-0000-000000000000}"/>
          </ac:spMkLst>
        </pc:spChg>
      </pc:sldChg>
      <pc:sldChg chg="addSp delSp">
        <pc:chgData name="Felipe Carlos" userId="9f6a7d412ecfa264" providerId="Windows Live" clId="Web-{DFD0F143-BDE9-4DFE-BC83-1F67596A6245}" dt="2023-09-29T01:14:26.921" v="6"/>
        <pc:sldMkLst>
          <pc:docMk/>
          <pc:sldMk cId="0" sldId="339"/>
        </pc:sldMkLst>
        <pc:spChg chg="add">
          <ac:chgData name="Felipe Carlos" userId="9f6a7d412ecfa264" providerId="Windows Live" clId="Web-{DFD0F143-BDE9-4DFE-BC83-1F67596A6245}" dt="2023-09-29T01:14:26.921" v="6"/>
          <ac:spMkLst>
            <pc:docMk/>
            <pc:sldMk cId="0" sldId="339"/>
            <ac:spMk id="3" creationId="{9F33FE16-AE06-F18A-259E-E29F23E3277C}"/>
          </ac:spMkLst>
        </pc:spChg>
        <pc:spChg chg="del">
          <ac:chgData name="Felipe Carlos" userId="9f6a7d412ecfa264" providerId="Windows Live" clId="Web-{DFD0F143-BDE9-4DFE-BC83-1F67596A6245}" dt="2023-09-29T01:14:26.436" v="5"/>
          <ac:spMkLst>
            <pc:docMk/>
            <pc:sldMk cId="0" sldId="339"/>
            <ac:spMk id="1341" creationId="{00000000-0000-0000-0000-000000000000}"/>
          </ac:spMkLst>
        </pc:spChg>
      </pc:sldChg>
      <pc:sldChg chg="addSp">
        <pc:chgData name="Felipe Carlos" userId="9f6a7d412ecfa264" providerId="Windows Live" clId="Web-{DFD0F143-BDE9-4DFE-BC83-1F67596A6245}" dt="2023-09-29T01:16:40.393" v="33"/>
        <pc:sldMkLst>
          <pc:docMk/>
          <pc:sldMk cId="940257560" sldId="357"/>
        </pc:sldMkLst>
        <pc:spChg chg="add">
          <ac:chgData name="Felipe Carlos" userId="9f6a7d412ecfa264" providerId="Windows Live" clId="Web-{DFD0F143-BDE9-4DFE-BC83-1F67596A6245}" dt="2023-09-29T01:16:40.393" v="33"/>
          <ac:spMkLst>
            <pc:docMk/>
            <pc:sldMk cId="940257560" sldId="357"/>
            <ac:spMk id="5" creationId="{18AEEC9E-E479-1760-6F13-9FA6CF6563A0}"/>
          </ac:spMkLst>
        </pc:spChg>
      </pc:sldChg>
      <pc:sldChg chg="addSp delSp modSp">
        <pc:chgData name="Felipe Carlos" userId="9f6a7d412ecfa264" providerId="Windows Live" clId="Web-{DFD0F143-BDE9-4DFE-BC83-1F67596A6245}" dt="2023-09-29T01:16:38.784" v="32" actId="1076"/>
        <pc:sldMkLst>
          <pc:docMk/>
          <pc:sldMk cId="1953055220" sldId="358"/>
        </pc:sldMkLst>
        <pc:spChg chg="add del mod">
          <ac:chgData name="Felipe Carlos" userId="9f6a7d412ecfa264" providerId="Windows Live" clId="Web-{DFD0F143-BDE9-4DFE-BC83-1F67596A6245}" dt="2023-09-29T01:14:36.249" v="7"/>
          <ac:spMkLst>
            <pc:docMk/>
            <pc:sldMk cId="1953055220" sldId="358"/>
            <ac:spMk id="5" creationId="{4C2F8DE5-80C6-54F4-8ED3-AB425B969422}"/>
          </ac:spMkLst>
        </pc:spChg>
        <pc:spChg chg="add del mod">
          <ac:chgData name="Felipe Carlos" userId="9f6a7d412ecfa264" providerId="Windows Live" clId="Web-{DFD0F143-BDE9-4DFE-BC83-1F67596A6245}" dt="2023-09-29T01:16:25.174" v="27"/>
          <ac:spMkLst>
            <pc:docMk/>
            <pc:sldMk cId="1953055220" sldId="358"/>
            <ac:spMk id="8" creationId="{176E3AEB-BDC8-04EE-DEE5-34C19F697519}"/>
          </ac:spMkLst>
        </pc:spChg>
        <pc:spChg chg="add mod">
          <ac:chgData name="Felipe Carlos" userId="9f6a7d412ecfa264" providerId="Windows Live" clId="Web-{DFD0F143-BDE9-4DFE-BC83-1F67596A6245}" dt="2023-09-29T01:16:38.784" v="32" actId="1076"/>
          <ac:spMkLst>
            <pc:docMk/>
            <pc:sldMk cId="1953055220" sldId="358"/>
            <ac:spMk id="12" creationId="{999D5A61-BD53-70D3-BED1-1B46068C8952}"/>
          </ac:spMkLst>
        </pc:spChg>
      </pc:sldChg>
      <pc:sldChg chg="delSp">
        <pc:chgData name="Felipe Carlos" userId="9f6a7d412ecfa264" providerId="Windows Live" clId="Web-{DFD0F143-BDE9-4DFE-BC83-1F67596A6245}" dt="2023-09-29T01:13:58.795" v="2"/>
        <pc:sldMkLst>
          <pc:docMk/>
          <pc:sldMk cId="241151445" sldId="373"/>
        </pc:sldMkLst>
        <pc:spChg chg="del">
          <ac:chgData name="Felipe Carlos" userId="9f6a7d412ecfa264" providerId="Windows Live" clId="Web-{DFD0F143-BDE9-4DFE-BC83-1F67596A6245}" dt="2023-09-29T01:13:57.014" v="1"/>
          <ac:spMkLst>
            <pc:docMk/>
            <pc:sldMk cId="241151445" sldId="373"/>
            <ac:spMk id="16" creationId="{E0E6BF94-8A00-7835-4080-3DE13A15C219}"/>
          </ac:spMkLst>
        </pc:spChg>
        <pc:spChg chg="del">
          <ac:chgData name="Felipe Carlos" userId="9f6a7d412ecfa264" providerId="Windows Live" clId="Web-{DFD0F143-BDE9-4DFE-BC83-1F67596A6245}" dt="2023-09-29T01:13:58.795" v="2"/>
          <ac:spMkLst>
            <pc:docMk/>
            <pc:sldMk cId="241151445" sldId="373"/>
            <ac:spMk id="29" creationId="{FFDC3138-7F18-53F9-6C45-1992D140E9DF}"/>
          </ac:spMkLst>
        </pc:spChg>
      </pc:sldChg>
      <pc:sldChg chg="add replId">
        <pc:chgData name="Felipe Carlos" userId="9f6a7d412ecfa264" providerId="Windows Live" clId="Web-{DFD0F143-BDE9-4DFE-BC83-1F67596A6245}" dt="2023-09-29T01:13:53.076" v="0"/>
        <pc:sldMkLst>
          <pc:docMk/>
          <pc:sldMk cId="2007417375" sldId="383"/>
        </pc:sldMkLst>
      </pc:sldChg>
    </pc:docChg>
  </pc:docChgLst>
  <pc:docChgLst>
    <pc:chgData name="Felipe Carlos" userId="9f6a7d412ecfa264" providerId="Windows Live" clId="Web-{A4ED4EA9-E75D-4B62-B31C-AEB8DCFEA6B5}"/>
    <pc:docChg chg="addSld modSld">
      <pc:chgData name="Felipe Carlos" userId="9f6a7d412ecfa264" providerId="Windows Live" clId="Web-{A4ED4EA9-E75D-4B62-B31C-AEB8DCFEA6B5}" dt="2023-09-24T17:56:07.640" v="291"/>
      <pc:docMkLst>
        <pc:docMk/>
      </pc:docMkLst>
      <pc:sldChg chg="modSp">
        <pc:chgData name="Felipe Carlos" userId="9f6a7d412ecfa264" providerId="Windows Live" clId="Web-{A4ED4EA9-E75D-4B62-B31C-AEB8DCFEA6B5}" dt="2023-09-24T16:36:51.896" v="2" actId="20577"/>
        <pc:sldMkLst>
          <pc:docMk/>
          <pc:sldMk cId="0" sldId="337"/>
        </pc:sldMkLst>
        <pc:spChg chg="mod">
          <ac:chgData name="Felipe Carlos" userId="9f6a7d412ecfa264" providerId="Windows Live" clId="Web-{A4ED4EA9-E75D-4B62-B31C-AEB8DCFEA6B5}" dt="2023-09-24T16:36:51.896" v="2" actId="20577"/>
          <ac:spMkLst>
            <pc:docMk/>
            <pc:sldMk cId="0" sldId="337"/>
            <ac:spMk id="3" creationId="{32AC9B11-5DE5-0EEE-87F6-6CF68CE2A26E}"/>
          </ac:spMkLst>
        </pc:spChg>
      </pc:sldChg>
      <pc:sldChg chg="modSp">
        <pc:chgData name="Felipe Carlos" userId="9f6a7d412ecfa264" providerId="Windows Live" clId="Web-{A4ED4EA9-E75D-4B62-B31C-AEB8DCFEA6B5}" dt="2023-09-24T17:36:05.781" v="5" actId="14100"/>
        <pc:sldMkLst>
          <pc:docMk/>
          <pc:sldMk cId="2008833278" sldId="356"/>
        </pc:sldMkLst>
        <pc:picChg chg="mod">
          <ac:chgData name="Felipe Carlos" userId="9f6a7d412ecfa264" providerId="Windows Live" clId="Web-{A4ED4EA9-E75D-4B62-B31C-AEB8DCFEA6B5}" dt="2023-09-24T17:36:05.781" v="5" actId="14100"/>
          <ac:picMkLst>
            <pc:docMk/>
            <pc:sldMk cId="2008833278" sldId="356"/>
            <ac:picMk id="8" creationId="{E1E7C7E9-32C7-C8CA-A0A4-8FC616F8BE04}"/>
          </ac:picMkLst>
        </pc:picChg>
        <pc:picChg chg="mod">
          <ac:chgData name="Felipe Carlos" userId="9f6a7d412ecfa264" providerId="Windows Live" clId="Web-{A4ED4EA9-E75D-4B62-B31C-AEB8DCFEA6B5}" dt="2023-09-24T17:35:55.624" v="4" actId="1076"/>
          <ac:picMkLst>
            <pc:docMk/>
            <pc:sldMk cId="2008833278" sldId="356"/>
            <ac:picMk id="9" creationId="{E8988A02-BA20-3463-C394-9C776036CA5A}"/>
          </ac:picMkLst>
        </pc:picChg>
        <pc:picChg chg="mod">
          <ac:chgData name="Felipe Carlos" userId="9f6a7d412ecfa264" providerId="Windows Live" clId="Web-{A4ED4EA9-E75D-4B62-B31C-AEB8DCFEA6B5}" dt="2023-09-24T17:35:53.952" v="3" actId="1076"/>
          <ac:picMkLst>
            <pc:docMk/>
            <pc:sldMk cId="2008833278" sldId="356"/>
            <ac:picMk id="10" creationId="{A2E868D7-FC51-3F4B-FD36-1889EAB57ED5}"/>
          </ac:picMkLst>
        </pc:picChg>
      </pc:sldChg>
      <pc:sldChg chg="addSp delSp modSp add replId">
        <pc:chgData name="Felipe Carlos" userId="9f6a7d412ecfa264" providerId="Windows Live" clId="Web-{A4ED4EA9-E75D-4B62-B31C-AEB8DCFEA6B5}" dt="2023-09-24T17:44:11.745" v="138" actId="1076"/>
        <pc:sldMkLst>
          <pc:docMk/>
          <pc:sldMk cId="2571258320" sldId="364"/>
        </pc:sldMkLst>
        <pc:spChg chg="add mod">
          <ac:chgData name="Felipe Carlos" userId="9f6a7d412ecfa264" providerId="Windows Live" clId="Web-{A4ED4EA9-E75D-4B62-B31C-AEB8DCFEA6B5}" dt="2023-09-24T17:44:11.745" v="138" actId="1076"/>
          <ac:spMkLst>
            <pc:docMk/>
            <pc:sldMk cId="2571258320" sldId="364"/>
            <ac:spMk id="12" creationId="{698B6A80-B0C7-D039-EB7A-DB28D1510AF1}"/>
          </ac:spMkLst>
        </pc:spChg>
        <pc:spChg chg="mod">
          <ac:chgData name="Felipe Carlos" userId="9f6a7d412ecfa264" providerId="Windows Live" clId="Web-{A4ED4EA9-E75D-4B62-B31C-AEB8DCFEA6B5}" dt="2023-09-24T17:40:08.665" v="79" actId="20577"/>
          <ac:spMkLst>
            <pc:docMk/>
            <pc:sldMk cId="2571258320" sldId="364"/>
            <ac:spMk id="1312" creationId="{00000000-0000-0000-0000-000000000000}"/>
          </ac:spMkLst>
        </pc:spChg>
        <pc:picChg chg="mod">
          <ac:chgData name="Felipe Carlos" userId="9f6a7d412ecfa264" providerId="Windows Live" clId="Web-{A4ED4EA9-E75D-4B62-B31C-AEB8DCFEA6B5}" dt="2023-09-24T17:36:28.657" v="7" actId="1076"/>
          <ac:picMkLst>
            <pc:docMk/>
            <pc:sldMk cId="2571258320" sldId="364"/>
            <ac:picMk id="5" creationId="{57F093E6-CD96-D88A-4803-8C57CB0FFB01}"/>
          </ac:picMkLst>
        </pc:picChg>
        <pc:picChg chg="del mod">
          <ac:chgData name="Felipe Carlos" userId="9f6a7d412ecfa264" providerId="Windows Live" clId="Web-{A4ED4EA9-E75D-4B62-B31C-AEB8DCFEA6B5}" dt="2023-09-24T17:40:30.010" v="87"/>
          <ac:picMkLst>
            <pc:docMk/>
            <pc:sldMk cId="2571258320" sldId="364"/>
            <ac:picMk id="6" creationId="{AE793DB4-BEF3-839A-7803-FE3FE316FFAF}"/>
          </ac:picMkLst>
        </pc:picChg>
        <pc:picChg chg="del mod">
          <ac:chgData name="Felipe Carlos" userId="9f6a7d412ecfa264" providerId="Windows Live" clId="Web-{A4ED4EA9-E75D-4B62-B31C-AEB8DCFEA6B5}" dt="2023-09-24T17:39:36.100" v="74"/>
          <ac:picMkLst>
            <pc:docMk/>
            <pc:sldMk cId="2571258320" sldId="364"/>
            <ac:picMk id="7" creationId="{3B3A9756-0CAD-6BCB-933A-DE84DFE2D54B}"/>
          </ac:picMkLst>
        </pc:picChg>
        <pc:picChg chg="mod">
          <ac:chgData name="Felipe Carlos" userId="9f6a7d412ecfa264" providerId="Windows Live" clId="Web-{A4ED4EA9-E75D-4B62-B31C-AEB8DCFEA6B5}" dt="2023-09-24T17:36:28.673" v="8" actId="1076"/>
          <ac:picMkLst>
            <pc:docMk/>
            <pc:sldMk cId="2571258320" sldId="364"/>
            <ac:picMk id="8" creationId="{E1E7C7E9-32C7-C8CA-A0A4-8FC616F8BE04}"/>
          </ac:picMkLst>
        </pc:picChg>
        <pc:picChg chg="mod">
          <ac:chgData name="Felipe Carlos" userId="9f6a7d412ecfa264" providerId="Windows Live" clId="Web-{A4ED4EA9-E75D-4B62-B31C-AEB8DCFEA6B5}" dt="2023-09-24T17:36:29.798" v="9" actId="1076"/>
          <ac:picMkLst>
            <pc:docMk/>
            <pc:sldMk cId="2571258320" sldId="364"/>
            <ac:picMk id="9" creationId="{E8988A02-BA20-3463-C394-9C776036CA5A}"/>
          </ac:picMkLst>
        </pc:picChg>
        <pc:picChg chg="mod">
          <ac:chgData name="Felipe Carlos" userId="9f6a7d412ecfa264" providerId="Windows Live" clId="Web-{A4ED4EA9-E75D-4B62-B31C-AEB8DCFEA6B5}" dt="2023-09-24T17:40:25.275" v="84" actId="1076"/>
          <ac:picMkLst>
            <pc:docMk/>
            <pc:sldMk cId="2571258320" sldId="364"/>
            <ac:picMk id="10" creationId="{A2E868D7-FC51-3F4B-FD36-1889EAB57ED5}"/>
          </ac:picMkLst>
        </pc:picChg>
        <pc:picChg chg="add mod">
          <ac:chgData name="Felipe Carlos" userId="9f6a7d412ecfa264" providerId="Windows Live" clId="Web-{A4ED4EA9-E75D-4B62-B31C-AEB8DCFEA6B5}" dt="2023-09-24T17:40:27.041" v="85" actId="1076"/>
          <ac:picMkLst>
            <pc:docMk/>
            <pc:sldMk cId="2571258320" sldId="364"/>
            <ac:picMk id="14" creationId="{66229232-0694-8BDE-7A37-B9797129BB5E}"/>
          </ac:picMkLst>
        </pc:picChg>
        <pc:picChg chg="add mod">
          <ac:chgData name="Felipe Carlos" userId="9f6a7d412ecfa264" providerId="Windows Live" clId="Web-{A4ED4EA9-E75D-4B62-B31C-AEB8DCFEA6B5}" dt="2023-09-24T17:40:23.244" v="83" actId="1076"/>
          <ac:picMkLst>
            <pc:docMk/>
            <pc:sldMk cId="2571258320" sldId="364"/>
            <ac:picMk id="15" creationId="{BDED5515-82E9-342F-6221-3047C11A5AAC}"/>
          </ac:picMkLst>
        </pc:picChg>
        <pc:picChg chg="add del">
          <ac:chgData name="Felipe Carlos" userId="9f6a7d412ecfa264" providerId="Windows Live" clId="Web-{A4ED4EA9-E75D-4B62-B31C-AEB8DCFEA6B5}" dt="2023-09-24T17:39:36.100" v="73"/>
          <ac:picMkLst>
            <pc:docMk/>
            <pc:sldMk cId="2571258320" sldId="364"/>
            <ac:picMk id="16" creationId="{347BE68A-110D-1781-2C65-4C808D4A6AE4}"/>
          </ac:picMkLst>
        </pc:picChg>
        <pc:picChg chg="add mod">
          <ac:chgData name="Felipe Carlos" userId="9f6a7d412ecfa264" providerId="Windows Live" clId="Web-{A4ED4EA9-E75D-4B62-B31C-AEB8DCFEA6B5}" dt="2023-09-24T17:40:20.837" v="82" actId="14100"/>
          <ac:picMkLst>
            <pc:docMk/>
            <pc:sldMk cId="2571258320" sldId="364"/>
            <ac:picMk id="17" creationId="{C77A20C2-E321-F860-0ABD-4D8002B6078C}"/>
          </ac:picMkLst>
        </pc:picChg>
        <pc:picChg chg="add mod">
          <ac:chgData name="Felipe Carlos" userId="9f6a7d412ecfa264" providerId="Windows Live" clId="Web-{A4ED4EA9-E75D-4B62-B31C-AEB8DCFEA6B5}" dt="2023-09-24T17:40:45.042" v="92" actId="1076"/>
          <ac:picMkLst>
            <pc:docMk/>
            <pc:sldMk cId="2571258320" sldId="364"/>
            <ac:picMk id="18" creationId="{5346CC77-1EC8-DFCE-B69B-E5FE1645CBF7}"/>
          </ac:picMkLst>
        </pc:picChg>
        <pc:picChg chg="add">
          <ac:chgData name="Felipe Carlos" userId="9f6a7d412ecfa264" providerId="Windows Live" clId="Web-{A4ED4EA9-E75D-4B62-B31C-AEB8DCFEA6B5}" dt="2023-09-24T17:40:45.339" v="93"/>
          <ac:picMkLst>
            <pc:docMk/>
            <pc:sldMk cId="2571258320" sldId="364"/>
            <ac:picMk id="19" creationId="{A03621DE-6A63-FBC1-CF65-AB66D2ED8D7F}"/>
          </ac:picMkLst>
        </pc:picChg>
      </pc:sldChg>
      <pc:sldChg chg="addSp delSp modSp add replId">
        <pc:chgData name="Felipe Carlos" userId="9f6a7d412ecfa264" providerId="Windows Live" clId="Web-{A4ED4EA9-E75D-4B62-B31C-AEB8DCFEA6B5}" dt="2023-09-24T17:52:16.045" v="260" actId="1076"/>
        <pc:sldMkLst>
          <pc:docMk/>
          <pc:sldMk cId="1260645569" sldId="365"/>
        </pc:sldMkLst>
        <pc:spChg chg="mod topLvl">
          <ac:chgData name="Felipe Carlos" userId="9f6a7d412ecfa264" providerId="Windows Live" clId="Web-{A4ED4EA9-E75D-4B62-B31C-AEB8DCFEA6B5}" dt="2023-09-24T17:44:50.341" v="161" actId="1076"/>
          <ac:spMkLst>
            <pc:docMk/>
            <pc:sldMk cId="1260645569" sldId="365"/>
            <ac:spMk id="20" creationId="{E046F8B8-5AE7-0850-9B5D-F1A4DE85C438}"/>
          </ac:spMkLst>
        </pc:spChg>
        <pc:spChg chg="mod topLvl">
          <ac:chgData name="Felipe Carlos" userId="9f6a7d412ecfa264" providerId="Windows Live" clId="Web-{A4ED4EA9-E75D-4B62-B31C-AEB8DCFEA6B5}" dt="2023-09-24T17:44:22.605" v="140" actId="1076"/>
          <ac:spMkLst>
            <pc:docMk/>
            <pc:sldMk cId="1260645569" sldId="365"/>
            <ac:spMk id="22" creationId="{7790AD02-0816-1056-3266-D566CEC26992}"/>
          </ac:spMkLst>
        </pc:spChg>
        <pc:spChg chg="add mod">
          <ac:chgData name="Felipe Carlos" userId="9f6a7d412ecfa264" providerId="Windows Live" clId="Web-{A4ED4EA9-E75D-4B62-B31C-AEB8DCFEA6B5}" dt="2023-09-24T17:50:54.711" v="223" actId="20577"/>
          <ac:spMkLst>
            <pc:docMk/>
            <pc:sldMk cId="1260645569" sldId="365"/>
            <ac:spMk id="28" creationId="{144FB280-4484-6B77-A6D5-8A59A6537774}"/>
          </ac:spMkLst>
        </pc:spChg>
        <pc:spChg chg="add mod">
          <ac:chgData name="Felipe Carlos" userId="9f6a7d412ecfa264" providerId="Windows Live" clId="Web-{A4ED4EA9-E75D-4B62-B31C-AEB8DCFEA6B5}" dt="2023-09-24T17:51:00.509" v="228" actId="20577"/>
          <ac:spMkLst>
            <pc:docMk/>
            <pc:sldMk cId="1260645569" sldId="365"/>
            <ac:spMk id="34" creationId="{D971E685-3D05-E9EC-A467-A80FDD701005}"/>
          </ac:spMkLst>
        </pc:spChg>
        <pc:spChg chg="add mod">
          <ac:chgData name="Felipe Carlos" userId="9f6a7d412ecfa264" providerId="Windows Live" clId="Web-{A4ED4EA9-E75D-4B62-B31C-AEB8DCFEA6B5}" dt="2023-09-24T17:51:59.919" v="256" actId="20577"/>
          <ac:spMkLst>
            <pc:docMk/>
            <pc:sldMk cId="1260645569" sldId="365"/>
            <ac:spMk id="38" creationId="{4C5CC281-25DD-C68C-8ACF-EFD7A0ED3CEB}"/>
          </ac:spMkLst>
        </pc:spChg>
        <pc:grpChg chg="add del mod">
          <ac:chgData name="Felipe Carlos" userId="9f6a7d412ecfa264" providerId="Windows Live" clId="Web-{A4ED4EA9-E75D-4B62-B31C-AEB8DCFEA6B5}" dt="2023-09-24T17:43:22.319" v="129"/>
          <ac:grpSpMkLst>
            <pc:docMk/>
            <pc:sldMk cId="1260645569" sldId="365"/>
            <ac:grpSpMk id="23" creationId="{CA35EBC9-6863-66BE-46E3-488042CF6B82}"/>
          </ac:grpSpMkLst>
        </pc:grpChg>
        <pc:picChg chg="del">
          <ac:chgData name="Felipe Carlos" userId="9f6a7d412ecfa264" providerId="Windows Live" clId="Web-{A4ED4EA9-E75D-4B62-B31C-AEB8DCFEA6B5}" dt="2023-09-24T17:41:06.575" v="105"/>
          <ac:picMkLst>
            <pc:docMk/>
            <pc:sldMk cId="1260645569" sldId="365"/>
            <ac:picMk id="2" creationId="{E5589176-5257-3A88-3851-1F463E13D69C}"/>
          </ac:picMkLst>
        </pc:picChg>
        <pc:picChg chg="del">
          <ac:chgData name="Felipe Carlos" userId="9f6a7d412ecfa264" providerId="Windows Live" clId="Web-{A4ED4EA9-E75D-4B62-B31C-AEB8DCFEA6B5}" dt="2023-09-24T17:41:06.575" v="104"/>
          <ac:picMkLst>
            <pc:docMk/>
            <pc:sldMk cId="1260645569" sldId="365"/>
            <ac:picMk id="4" creationId="{6E044667-CFBB-2662-AB36-1AA24BB3218E}"/>
          </ac:picMkLst>
        </pc:picChg>
        <pc:picChg chg="del">
          <ac:chgData name="Felipe Carlos" userId="9f6a7d412ecfa264" providerId="Windows Live" clId="Web-{A4ED4EA9-E75D-4B62-B31C-AEB8DCFEA6B5}" dt="2023-09-24T17:41:06.575" v="103"/>
          <ac:picMkLst>
            <pc:docMk/>
            <pc:sldMk cId="1260645569" sldId="365"/>
            <ac:picMk id="5" creationId="{57F093E6-CD96-D88A-4803-8C57CB0FFB01}"/>
          </ac:picMkLst>
        </pc:picChg>
        <pc:picChg chg="add mod">
          <ac:chgData name="Felipe Carlos" userId="9f6a7d412ecfa264" providerId="Windows Live" clId="Web-{A4ED4EA9-E75D-4B62-B31C-AEB8DCFEA6B5}" dt="2023-09-24T17:41:57.360" v="123" actId="14100"/>
          <ac:picMkLst>
            <pc:docMk/>
            <pc:sldMk cId="1260645569" sldId="365"/>
            <ac:picMk id="7" creationId="{F95F361C-9C1A-A48C-2CD7-D7C1ADD21468}"/>
          </ac:picMkLst>
        </pc:picChg>
        <pc:picChg chg="del">
          <ac:chgData name="Felipe Carlos" userId="9f6a7d412ecfa264" providerId="Windows Live" clId="Web-{A4ED4EA9-E75D-4B62-B31C-AEB8DCFEA6B5}" dt="2023-09-24T17:41:06.575" v="102"/>
          <ac:picMkLst>
            <pc:docMk/>
            <pc:sldMk cId="1260645569" sldId="365"/>
            <ac:picMk id="8" creationId="{E1E7C7E9-32C7-C8CA-A0A4-8FC616F8BE04}"/>
          </ac:picMkLst>
        </pc:picChg>
        <pc:picChg chg="del">
          <ac:chgData name="Felipe Carlos" userId="9f6a7d412ecfa264" providerId="Windows Live" clId="Web-{A4ED4EA9-E75D-4B62-B31C-AEB8DCFEA6B5}" dt="2023-09-24T17:41:06.575" v="101"/>
          <ac:picMkLst>
            <pc:docMk/>
            <pc:sldMk cId="1260645569" sldId="365"/>
            <ac:picMk id="9" creationId="{E8988A02-BA20-3463-C394-9C776036CA5A}"/>
          </ac:picMkLst>
        </pc:picChg>
        <pc:picChg chg="del">
          <ac:chgData name="Felipe Carlos" userId="9f6a7d412ecfa264" providerId="Windows Live" clId="Web-{A4ED4EA9-E75D-4B62-B31C-AEB8DCFEA6B5}" dt="2023-09-24T17:41:06.575" v="100"/>
          <ac:picMkLst>
            <pc:docMk/>
            <pc:sldMk cId="1260645569" sldId="365"/>
            <ac:picMk id="10" creationId="{A2E868D7-FC51-3F4B-FD36-1889EAB57ED5}"/>
          </ac:picMkLst>
        </pc:picChg>
        <pc:picChg chg="add mod">
          <ac:chgData name="Felipe Carlos" userId="9f6a7d412ecfa264" providerId="Windows Live" clId="Web-{A4ED4EA9-E75D-4B62-B31C-AEB8DCFEA6B5}" dt="2023-09-24T17:42:01.282" v="124" actId="1076"/>
          <ac:picMkLst>
            <pc:docMk/>
            <pc:sldMk cId="1260645569" sldId="365"/>
            <ac:picMk id="13" creationId="{7B0C61F6-5106-555B-6A10-5DE7071D1223}"/>
          </ac:picMkLst>
        </pc:picChg>
        <pc:picChg chg="del">
          <ac:chgData name="Felipe Carlos" userId="9f6a7d412ecfa264" providerId="Windows Live" clId="Web-{A4ED4EA9-E75D-4B62-B31C-AEB8DCFEA6B5}" dt="2023-09-24T17:41:06.575" v="99"/>
          <ac:picMkLst>
            <pc:docMk/>
            <pc:sldMk cId="1260645569" sldId="365"/>
            <ac:picMk id="14" creationId="{66229232-0694-8BDE-7A37-B9797129BB5E}"/>
          </ac:picMkLst>
        </pc:picChg>
        <pc:picChg chg="del">
          <ac:chgData name="Felipe Carlos" userId="9f6a7d412ecfa264" providerId="Windows Live" clId="Web-{A4ED4EA9-E75D-4B62-B31C-AEB8DCFEA6B5}" dt="2023-09-24T17:41:06.575" v="98"/>
          <ac:picMkLst>
            <pc:docMk/>
            <pc:sldMk cId="1260645569" sldId="365"/>
            <ac:picMk id="15" creationId="{BDED5515-82E9-342F-6221-3047C11A5AAC}"/>
          </ac:picMkLst>
        </pc:picChg>
        <pc:picChg chg="del">
          <ac:chgData name="Felipe Carlos" userId="9f6a7d412ecfa264" providerId="Windows Live" clId="Web-{A4ED4EA9-E75D-4B62-B31C-AEB8DCFEA6B5}" dt="2023-09-24T17:41:06.575" v="97"/>
          <ac:picMkLst>
            <pc:docMk/>
            <pc:sldMk cId="1260645569" sldId="365"/>
            <ac:picMk id="17" creationId="{C77A20C2-E321-F860-0ABD-4D8002B6078C}"/>
          </ac:picMkLst>
        </pc:picChg>
        <pc:picChg chg="del">
          <ac:chgData name="Felipe Carlos" userId="9f6a7d412ecfa264" providerId="Windows Live" clId="Web-{A4ED4EA9-E75D-4B62-B31C-AEB8DCFEA6B5}" dt="2023-09-24T17:41:06.575" v="96"/>
          <ac:picMkLst>
            <pc:docMk/>
            <pc:sldMk cId="1260645569" sldId="365"/>
            <ac:picMk id="18" creationId="{5346CC77-1EC8-DFCE-B69B-E5FE1645CBF7}"/>
          </ac:picMkLst>
        </pc:picChg>
        <pc:picChg chg="del">
          <ac:chgData name="Felipe Carlos" userId="9f6a7d412ecfa264" providerId="Windows Live" clId="Web-{A4ED4EA9-E75D-4B62-B31C-AEB8DCFEA6B5}" dt="2023-09-24T17:41:06.575" v="95"/>
          <ac:picMkLst>
            <pc:docMk/>
            <pc:sldMk cId="1260645569" sldId="365"/>
            <ac:picMk id="19" creationId="{A03621DE-6A63-FBC1-CF65-AB66D2ED8D7F}"/>
          </ac:picMkLst>
        </pc:picChg>
        <pc:picChg chg="mod topLvl">
          <ac:chgData name="Felipe Carlos" userId="9f6a7d412ecfa264" providerId="Windows Live" clId="Web-{A4ED4EA9-E75D-4B62-B31C-AEB8DCFEA6B5}" dt="2023-09-24T17:44:22.589" v="139" actId="1076"/>
          <ac:picMkLst>
            <pc:docMk/>
            <pc:sldMk cId="1260645569" sldId="365"/>
            <ac:picMk id="21" creationId="{20BC40E3-6BDA-F694-86CA-BAA7F1F9B34F}"/>
          </ac:picMkLst>
        </pc:picChg>
        <pc:picChg chg="add mod">
          <ac:chgData name="Felipe Carlos" userId="9f6a7d412ecfa264" providerId="Windows Live" clId="Web-{A4ED4EA9-E75D-4B62-B31C-AEB8DCFEA6B5}" dt="2023-09-24T17:44:50.326" v="159" actId="1076"/>
          <ac:picMkLst>
            <pc:docMk/>
            <pc:sldMk cId="1260645569" sldId="365"/>
            <ac:picMk id="25" creationId="{C0EFA9B9-83C2-9CAC-0334-DF4A365FA66D}"/>
          </ac:picMkLst>
        </pc:picChg>
        <pc:picChg chg="add mod">
          <ac:chgData name="Felipe Carlos" userId="9f6a7d412ecfa264" providerId="Windows Live" clId="Web-{A4ED4EA9-E75D-4B62-B31C-AEB8DCFEA6B5}" dt="2023-09-24T17:44:50.341" v="160" actId="1076"/>
          <ac:picMkLst>
            <pc:docMk/>
            <pc:sldMk cId="1260645569" sldId="365"/>
            <ac:picMk id="27" creationId="{51017D1B-4464-4D7F-6224-01FECCFCF8A9}"/>
          </ac:picMkLst>
        </pc:picChg>
        <pc:picChg chg="add del mod">
          <ac:chgData name="Felipe Carlos" userId="9f6a7d412ecfa264" providerId="Windows Live" clId="Web-{A4ED4EA9-E75D-4B62-B31C-AEB8DCFEA6B5}" dt="2023-09-24T17:50:17.646" v="204"/>
          <ac:picMkLst>
            <pc:docMk/>
            <pc:sldMk cId="1260645569" sldId="365"/>
            <ac:picMk id="29" creationId="{4BFDC47E-2E39-B080-E111-B0BCC0CB91A2}"/>
          </ac:picMkLst>
        </pc:picChg>
        <pc:picChg chg="add del mod">
          <ac:chgData name="Felipe Carlos" userId="9f6a7d412ecfa264" providerId="Windows Live" clId="Web-{A4ED4EA9-E75D-4B62-B31C-AEB8DCFEA6B5}" dt="2023-09-24T17:50:16.209" v="203"/>
          <ac:picMkLst>
            <pc:docMk/>
            <pc:sldMk cId="1260645569" sldId="365"/>
            <ac:picMk id="30" creationId="{DF79A9A4-34A1-3505-5037-9B46671085FB}"/>
          </ac:picMkLst>
        </pc:picChg>
        <pc:picChg chg="add del mod">
          <ac:chgData name="Felipe Carlos" userId="9f6a7d412ecfa264" providerId="Windows Live" clId="Web-{A4ED4EA9-E75D-4B62-B31C-AEB8DCFEA6B5}" dt="2023-09-24T17:46:45.772" v="184"/>
          <ac:picMkLst>
            <pc:docMk/>
            <pc:sldMk cId="1260645569" sldId="365"/>
            <ac:picMk id="31" creationId="{13846DB4-4A88-E61D-B3F1-90196A64DD01}"/>
          </ac:picMkLst>
        </pc:picChg>
        <pc:picChg chg="add mod">
          <ac:chgData name="Felipe Carlos" userId="9f6a7d412ecfa264" providerId="Windows Live" clId="Web-{A4ED4EA9-E75D-4B62-B31C-AEB8DCFEA6B5}" dt="2023-09-24T17:50:37.616" v="214" actId="14100"/>
          <ac:picMkLst>
            <pc:docMk/>
            <pc:sldMk cId="1260645569" sldId="365"/>
            <ac:picMk id="33" creationId="{F241465C-DBBE-3830-7BE9-7449A6D7B740}"/>
          </ac:picMkLst>
        </pc:picChg>
        <pc:picChg chg="add del mod">
          <ac:chgData name="Felipe Carlos" userId="9f6a7d412ecfa264" providerId="Windows Live" clId="Web-{A4ED4EA9-E75D-4B62-B31C-AEB8DCFEA6B5}" dt="2023-09-24T17:51:04.822" v="229"/>
          <ac:picMkLst>
            <pc:docMk/>
            <pc:sldMk cId="1260645569" sldId="365"/>
            <ac:picMk id="35" creationId="{929FA1B6-EDD3-15D3-223E-F37E510DE997}"/>
          </ac:picMkLst>
        </pc:picChg>
        <pc:picChg chg="add mod">
          <ac:chgData name="Felipe Carlos" userId="9f6a7d412ecfa264" providerId="Windows Live" clId="Web-{A4ED4EA9-E75D-4B62-B31C-AEB8DCFEA6B5}" dt="2023-09-24T17:51:14.994" v="232" actId="1076"/>
          <ac:picMkLst>
            <pc:docMk/>
            <pc:sldMk cId="1260645569" sldId="365"/>
            <ac:picMk id="37" creationId="{A5FC379E-2A99-EF96-D560-59C1D356CCAD}"/>
          </ac:picMkLst>
        </pc:picChg>
        <pc:picChg chg="add del mod">
          <ac:chgData name="Felipe Carlos" userId="9f6a7d412ecfa264" providerId="Windows Live" clId="Web-{A4ED4EA9-E75D-4B62-B31C-AEB8DCFEA6B5}" dt="2023-09-24T17:52:02.576" v="257"/>
          <ac:picMkLst>
            <pc:docMk/>
            <pc:sldMk cId="1260645569" sldId="365"/>
            <ac:picMk id="39" creationId="{2B5FB0A4-F98A-6C42-91D0-3C4B26C824E9}"/>
          </ac:picMkLst>
        </pc:picChg>
        <pc:picChg chg="add mod">
          <ac:chgData name="Felipe Carlos" userId="9f6a7d412ecfa264" providerId="Windows Live" clId="Web-{A4ED4EA9-E75D-4B62-B31C-AEB8DCFEA6B5}" dt="2023-09-24T17:52:16.045" v="260" actId="1076"/>
          <ac:picMkLst>
            <pc:docMk/>
            <pc:sldMk cId="1260645569" sldId="365"/>
            <ac:picMk id="41" creationId="{9ADFAF1D-3FEC-E7D1-E88A-4C8A21539516}"/>
          </ac:picMkLst>
        </pc:picChg>
      </pc:sldChg>
      <pc:sldChg chg="addSp delSp modSp add replId">
        <pc:chgData name="Felipe Carlos" userId="9f6a7d412ecfa264" providerId="Windows Live" clId="Web-{A4ED4EA9-E75D-4B62-B31C-AEB8DCFEA6B5}" dt="2023-09-24T17:46:41.584" v="183" actId="1076"/>
        <pc:sldMkLst>
          <pc:docMk/>
          <pc:sldMk cId="257941034" sldId="366"/>
        </pc:sldMkLst>
        <pc:spChg chg="del">
          <ac:chgData name="Felipe Carlos" userId="9f6a7d412ecfa264" providerId="Windows Live" clId="Web-{A4ED4EA9-E75D-4B62-B31C-AEB8DCFEA6B5}" dt="2023-09-24T17:46:33.958" v="180"/>
          <ac:spMkLst>
            <pc:docMk/>
            <pc:sldMk cId="257941034" sldId="366"/>
            <ac:spMk id="20" creationId="{E046F8B8-5AE7-0850-9B5D-F1A4DE85C438}"/>
          </ac:spMkLst>
        </pc:spChg>
        <pc:spChg chg="del">
          <ac:chgData name="Felipe Carlos" userId="9f6a7d412ecfa264" providerId="Windows Live" clId="Web-{A4ED4EA9-E75D-4B62-B31C-AEB8DCFEA6B5}" dt="2023-09-24T17:46:33.958" v="177"/>
          <ac:spMkLst>
            <pc:docMk/>
            <pc:sldMk cId="257941034" sldId="366"/>
            <ac:spMk id="28" creationId="{144FB280-4484-6B77-A6D5-8A59A6537774}"/>
          </ac:spMkLst>
        </pc:spChg>
        <pc:picChg chg="add mod">
          <ac:chgData name="Felipe Carlos" userId="9f6a7d412ecfa264" providerId="Windows Live" clId="Web-{A4ED4EA9-E75D-4B62-B31C-AEB8DCFEA6B5}" dt="2023-09-24T17:46:41.584" v="183" actId="1076"/>
          <ac:picMkLst>
            <pc:docMk/>
            <pc:sldMk cId="257941034" sldId="366"/>
            <ac:picMk id="2" creationId="{7AE48F84-F463-B5A6-13CB-8EF338EE795A}"/>
          </ac:picMkLst>
        </pc:picChg>
        <pc:picChg chg="del">
          <ac:chgData name="Felipe Carlos" userId="9f6a7d412ecfa264" providerId="Windows Live" clId="Web-{A4ED4EA9-E75D-4B62-B31C-AEB8DCFEA6B5}" dt="2023-09-24T17:46:33.958" v="179"/>
          <ac:picMkLst>
            <pc:docMk/>
            <pc:sldMk cId="257941034" sldId="366"/>
            <ac:picMk id="25" creationId="{C0EFA9B9-83C2-9CAC-0334-DF4A365FA66D}"/>
          </ac:picMkLst>
        </pc:picChg>
        <pc:picChg chg="del">
          <ac:chgData name="Felipe Carlos" userId="9f6a7d412ecfa264" providerId="Windows Live" clId="Web-{A4ED4EA9-E75D-4B62-B31C-AEB8DCFEA6B5}" dt="2023-09-24T17:46:33.958" v="178"/>
          <ac:picMkLst>
            <pc:docMk/>
            <pc:sldMk cId="257941034" sldId="366"/>
            <ac:picMk id="27" creationId="{51017D1B-4464-4D7F-6224-01FECCFCF8A9}"/>
          </ac:picMkLst>
        </pc:picChg>
        <pc:picChg chg="del">
          <ac:chgData name="Felipe Carlos" userId="9f6a7d412ecfa264" providerId="Windows Live" clId="Web-{A4ED4EA9-E75D-4B62-B31C-AEB8DCFEA6B5}" dt="2023-09-24T17:46:33.958" v="176"/>
          <ac:picMkLst>
            <pc:docMk/>
            <pc:sldMk cId="257941034" sldId="366"/>
            <ac:picMk id="29" creationId="{4BFDC47E-2E39-B080-E111-B0BCC0CB91A2}"/>
          </ac:picMkLst>
        </pc:picChg>
        <pc:picChg chg="del">
          <ac:chgData name="Felipe Carlos" userId="9f6a7d412ecfa264" providerId="Windows Live" clId="Web-{A4ED4EA9-E75D-4B62-B31C-AEB8DCFEA6B5}" dt="2023-09-24T17:46:33.958" v="175"/>
          <ac:picMkLst>
            <pc:docMk/>
            <pc:sldMk cId="257941034" sldId="366"/>
            <ac:picMk id="30" creationId="{DF79A9A4-34A1-3505-5037-9B46671085FB}"/>
          </ac:picMkLst>
        </pc:picChg>
        <pc:picChg chg="del">
          <ac:chgData name="Felipe Carlos" userId="9f6a7d412ecfa264" providerId="Windows Live" clId="Web-{A4ED4EA9-E75D-4B62-B31C-AEB8DCFEA6B5}" dt="2023-09-24T17:46:31.349" v="174"/>
          <ac:picMkLst>
            <pc:docMk/>
            <pc:sldMk cId="257941034" sldId="366"/>
            <ac:picMk id="31" creationId="{13846DB4-4A88-E61D-B3F1-90196A64DD01}"/>
          </ac:picMkLst>
        </pc:picChg>
      </pc:sldChg>
      <pc:sldChg chg="addSp delSp modSp add replId">
        <pc:chgData name="Felipe Carlos" userId="9f6a7d412ecfa264" providerId="Windows Live" clId="Web-{A4ED4EA9-E75D-4B62-B31C-AEB8DCFEA6B5}" dt="2023-09-24T17:50:04.770" v="202"/>
        <pc:sldMkLst>
          <pc:docMk/>
          <pc:sldMk cId="1426630878" sldId="367"/>
        </pc:sldMkLst>
        <pc:picChg chg="del mod modCrop">
          <ac:chgData name="Felipe Carlos" userId="9f6a7d412ecfa264" providerId="Windows Live" clId="Web-{A4ED4EA9-E75D-4B62-B31C-AEB8DCFEA6B5}" dt="2023-09-24T17:48:55.265" v="192"/>
          <ac:picMkLst>
            <pc:docMk/>
            <pc:sldMk cId="1426630878" sldId="367"/>
            <ac:picMk id="2" creationId="{7AE48F84-F463-B5A6-13CB-8EF338EE795A}"/>
          </ac:picMkLst>
        </pc:picChg>
        <pc:picChg chg="add mod modCrop">
          <ac:chgData name="Felipe Carlos" userId="9f6a7d412ecfa264" providerId="Windows Live" clId="Web-{A4ED4EA9-E75D-4B62-B31C-AEB8DCFEA6B5}" dt="2023-09-24T17:49:18.892" v="197"/>
          <ac:picMkLst>
            <pc:docMk/>
            <pc:sldMk cId="1426630878" sldId="367"/>
            <ac:picMk id="4" creationId="{9839F868-D33B-CB50-81B1-41794D0C3243}"/>
          </ac:picMkLst>
        </pc:picChg>
        <pc:picChg chg="add mod modCrop">
          <ac:chgData name="Felipe Carlos" userId="9f6a7d412ecfa264" providerId="Windows Live" clId="Web-{A4ED4EA9-E75D-4B62-B31C-AEB8DCFEA6B5}" dt="2023-09-24T17:50:04.770" v="202"/>
          <ac:picMkLst>
            <pc:docMk/>
            <pc:sldMk cId="1426630878" sldId="367"/>
            <ac:picMk id="5" creationId="{87F23C6C-86D4-D44C-95B6-F7E3EC8A1329}"/>
          </ac:picMkLst>
        </pc:picChg>
      </pc:sldChg>
      <pc:sldChg chg="addSp delSp modSp add replId">
        <pc:chgData name="Felipe Carlos" userId="9f6a7d412ecfa264" providerId="Windows Live" clId="Web-{A4ED4EA9-E75D-4B62-B31C-AEB8DCFEA6B5}" dt="2023-09-24T17:55:58.874" v="290" actId="1076"/>
        <pc:sldMkLst>
          <pc:docMk/>
          <pc:sldMk cId="3459469851" sldId="368"/>
        </pc:sldMkLst>
        <pc:spChg chg="add mod">
          <ac:chgData name="Felipe Carlos" userId="9f6a7d412ecfa264" providerId="Windows Live" clId="Web-{A4ED4EA9-E75D-4B62-B31C-AEB8DCFEA6B5}" dt="2023-09-24T17:53:21.847" v="273" actId="1076"/>
          <ac:spMkLst>
            <pc:docMk/>
            <pc:sldMk cId="3459469851" sldId="368"/>
            <ac:spMk id="2" creationId="{FDE1F2ED-9979-D36D-C694-9097FFFC8EC7}"/>
          </ac:spMkLst>
        </pc:spChg>
        <pc:spChg chg="mod">
          <ac:chgData name="Felipe Carlos" userId="9f6a7d412ecfa264" providerId="Windows Live" clId="Web-{A4ED4EA9-E75D-4B62-B31C-AEB8DCFEA6B5}" dt="2023-09-24T17:53:07.955" v="262" actId="1076"/>
          <ac:spMkLst>
            <pc:docMk/>
            <pc:sldMk cId="3459469851" sldId="368"/>
            <ac:spMk id="20" creationId="{E046F8B8-5AE7-0850-9B5D-F1A4DE85C438}"/>
          </ac:spMkLst>
        </pc:spChg>
        <pc:spChg chg="del">
          <ac:chgData name="Felipe Carlos" userId="9f6a7d412ecfa264" providerId="Windows Live" clId="Web-{A4ED4EA9-E75D-4B62-B31C-AEB8DCFEA6B5}" dt="2023-09-24T17:55:00.745" v="287"/>
          <ac:spMkLst>
            <pc:docMk/>
            <pc:sldMk cId="3459469851" sldId="368"/>
            <ac:spMk id="22" creationId="{7790AD02-0816-1056-3266-D566CEC26992}"/>
          </ac:spMkLst>
        </pc:spChg>
        <pc:spChg chg="mod">
          <ac:chgData name="Felipe Carlos" userId="9f6a7d412ecfa264" providerId="Windows Live" clId="Web-{A4ED4EA9-E75D-4B62-B31C-AEB8DCFEA6B5}" dt="2023-09-24T17:53:07.987" v="265" actId="1076"/>
          <ac:spMkLst>
            <pc:docMk/>
            <pc:sldMk cId="3459469851" sldId="368"/>
            <ac:spMk id="28" creationId="{144FB280-4484-6B77-A6D5-8A59A6537774}"/>
          </ac:spMkLst>
        </pc:spChg>
        <pc:spChg chg="mod">
          <ac:chgData name="Felipe Carlos" userId="9f6a7d412ecfa264" providerId="Windows Live" clId="Web-{A4ED4EA9-E75D-4B62-B31C-AEB8DCFEA6B5}" dt="2023-09-24T17:53:26.207" v="280" actId="20577"/>
          <ac:spMkLst>
            <pc:docMk/>
            <pc:sldMk cId="3459469851" sldId="368"/>
            <ac:spMk id="34" creationId="{D971E685-3D05-E9EC-A467-A80FDD701005}"/>
          </ac:spMkLst>
        </pc:spChg>
        <pc:spChg chg="mod">
          <ac:chgData name="Felipe Carlos" userId="9f6a7d412ecfa264" providerId="Windows Live" clId="Web-{A4ED4EA9-E75D-4B62-B31C-AEB8DCFEA6B5}" dt="2023-09-24T17:55:58.874" v="289" actId="1076"/>
          <ac:spMkLst>
            <pc:docMk/>
            <pc:sldMk cId="3459469851" sldId="368"/>
            <ac:spMk id="38" creationId="{4C5CC281-25DD-C68C-8ACF-EFD7A0ED3CEB}"/>
          </ac:spMkLst>
        </pc:spChg>
        <pc:picChg chg="add mod">
          <ac:chgData name="Felipe Carlos" userId="9f6a7d412ecfa264" providerId="Windows Live" clId="Web-{A4ED4EA9-E75D-4B62-B31C-AEB8DCFEA6B5}" dt="2023-09-24T17:53:21.863" v="274" actId="1076"/>
          <ac:picMkLst>
            <pc:docMk/>
            <pc:sldMk cId="3459469851" sldId="368"/>
            <ac:picMk id="4" creationId="{7614DBB6-F6A9-E225-977C-646038D2F73B}"/>
          </ac:picMkLst>
        </pc:picChg>
        <pc:picChg chg="add mod">
          <ac:chgData name="Felipe Carlos" userId="9f6a7d412ecfa264" providerId="Windows Live" clId="Web-{A4ED4EA9-E75D-4B62-B31C-AEB8DCFEA6B5}" dt="2023-09-24T17:54:21.789" v="286" actId="1076"/>
          <ac:picMkLst>
            <pc:docMk/>
            <pc:sldMk cId="3459469851" sldId="368"/>
            <ac:picMk id="6" creationId="{7AB37786-ED0C-341D-1CBF-57C0D006D75E}"/>
          </ac:picMkLst>
        </pc:picChg>
        <pc:picChg chg="del">
          <ac:chgData name="Felipe Carlos" userId="9f6a7d412ecfa264" providerId="Windows Live" clId="Web-{A4ED4EA9-E75D-4B62-B31C-AEB8DCFEA6B5}" dt="2023-09-24T17:55:00.745" v="288"/>
          <ac:picMkLst>
            <pc:docMk/>
            <pc:sldMk cId="3459469851" sldId="368"/>
            <ac:picMk id="21" creationId="{20BC40E3-6BDA-F694-86CA-BAA7F1F9B34F}"/>
          </ac:picMkLst>
        </pc:picChg>
        <pc:picChg chg="mod">
          <ac:chgData name="Felipe Carlos" userId="9f6a7d412ecfa264" providerId="Windows Live" clId="Web-{A4ED4EA9-E75D-4B62-B31C-AEB8DCFEA6B5}" dt="2023-09-24T17:53:07.971" v="263" actId="1076"/>
          <ac:picMkLst>
            <pc:docMk/>
            <pc:sldMk cId="3459469851" sldId="368"/>
            <ac:picMk id="25" creationId="{C0EFA9B9-83C2-9CAC-0334-DF4A365FA66D}"/>
          </ac:picMkLst>
        </pc:picChg>
        <pc:picChg chg="mod">
          <ac:chgData name="Felipe Carlos" userId="9f6a7d412ecfa264" providerId="Windows Live" clId="Web-{A4ED4EA9-E75D-4B62-B31C-AEB8DCFEA6B5}" dt="2023-09-24T17:53:07.971" v="264" actId="1076"/>
          <ac:picMkLst>
            <pc:docMk/>
            <pc:sldMk cId="3459469851" sldId="368"/>
            <ac:picMk id="27" creationId="{51017D1B-4464-4D7F-6224-01FECCFCF8A9}"/>
          </ac:picMkLst>
        </pc:picChg>
        <pc:picChg chg="mod">
          <ac:chgData name="Felipe Carlos" userId="9f6a7d412ecfa264" providerId="Windows Live" clId="Web-{A4ED4EA9-E75D-4B62-B31C-AEB8DCFEA6B5}" dt="2023-09-24T17:53:07.987" v="266" actId="1076"/>
          <ac:picMkLst>
            <pc:docMk/>
            <pc:sldMk cId="3459469851" sldId="368"/>
            <ac:picMk id="33" creationId="{F241465C-DBBE-3830-7BE9-7449A6D7B740}"/>
          </ac:picMkLst>
        </pc:picChg>
        <pc:picChg chg="mod">
          <ac:chgData name="Felipe Carlos" userId="9f6a7d412ecfa264" providerId="Windows Live" clId="Web-{A4ED4EA9-E75D-4B62-B31C-AEB8DCFEA6B5}" dt="2023-09-24T17:54:13.241" v="285" actId="1076"/>
          <ac:picMkLst>
            <pc:docMk/>
            <pc:sldMk cId="3459469851" sldId="368"/>
            <ac:picMk id="37" creationId="{A5FC379E-2A99-EF96-D560-59C1D356CCAD}"/>
          </ac:picMkLst>
        </pc:picChg>
        <pc:picChg chg="mod">
          <ac:chgData name="Felipe Carlos" userId="9f6a7d412ecfa264" providerId="Windows Live" clId="Web-{A4ED4EA9-E75D-4B62-B31C-AEB8DCFEA6B5}" dt="2023-09-24T17:55:58.874" v="290" actId="1076"/>
          <ac:picMkLst>
            <pc:docMk/>
            <pc:sldMk cId="3459469851" sldId="368"/>
            <ac:picMk id="41" creationId="{9ADFAF1D-3FEC-E7D1-E88A-4C8A21539516}"/>
          </ac:picMkLst>
        </pc:picChg>
      </pc:sldChg>
      <pc:sldChg chg="add replId">
        <pc:chgData name="Felipe Carlos" userId="9f6a7d412ecfa264" providerId="Windows Live" clId="Web-{A4ED4EA9-E75D-4B62-B31C-AEB8DCFEA6B5}" dt="2023-09-24T17:56:07.640" v="291"/>
        <pc:sldMkLst>
          <pc:docMk/>
          <pc:sldMk cId="4121985922" sldId="369"/>
        </pc:sldMkLst>
      </pc:sldChg>
    </pc:docChg>
  </pc:docChgLst>
  <pc:docChgLst>
    <pc:chgData name="Felipe Carlos" userId="9f6a7d412ecfa264" providerId="Windows Live" clId="Web-{595747B8-0B06-4488-A6C3-EB33A86175EB}"/>
    <pc:docChg chg="delSld">
      <pc:chgData name="Felipe Carlos" userId="9f6a7d412ecfa264" providerId="Windows Live" clId="Web-{595747B8-0B06-4488-A6C3-EB33A86175EB}" dt="2023-10-01T10:25:35.602" v="0"/>
      <pc:docMkLst>
        <pc:docMk/>
      </pc:docMkLst>
      <pc:sldChg chg="del">
        <pc:chgData name="Felipe Carlos" userId="9f6a7d412ecfa264" providerId="Windows Live" clId="Web-{595747B8-0B06-4488-A6C3-EB33A86175EB}" dt="2023-10-01T10:25:35.602" v="0"/>
        <pc:sldMkLst>
          <pc:docMk/>
          <pc:sldMk cId="0" sldId="259"/>
        </pc:sldMkLst>
      </pc:sldChg>
    </pc:docChg>
  </pc:docChgLst>
  <pc:docChgLst>
    <pc:chgData name="Felipe Carlos" userId="9f6a7d412ecfa264" providerId="Windows Live" clId="Web-{CE686CBB-074D-4FC9-A36A-1076E8EA34DE}"/>
    <pc:docChg chg="sldOrd">
      <pc:chgData name="Felipe Carlos" userId="9f6a7d412ecfa264" providerId="Windows Live" clId="Web-{CE686CBB-074D-4FC9-A36A-1076E8EA34DE}" dt="2023-10-01T11:42:33.814" v="0"/>
      <pc:docMkLst>
        <pc:docMk/>
      </pc:docMkLst>
      <pc:sldChg chg="ord">
        <pc:chgData name="Felipe Carlos" userId="9f6a7d412ecfa264" providerId="Windows Live" clId="Web-{CE686CBB-074D-4FC9-A36A-1076E8EA34DE}" dt="2023-10-01T11:42:33.814" v="0"/>
        <pc:sldMkLst>
          <pc:docMk/>
          <pc:sldMk cId="0" sldId="337"/>
        </pc:sldMkLst>
      </pc:sldChg>
    </pc:docChg>
  </pc:docChgLst>
  <pc:docChgLst>
    <pc:chgData name="Felipe Carlos" userId="9f6a7d412ecfa264" providerId="Windows Live" clId="Web-{42213C92-CFAE-4C2C-8337-604D873C2FF9}"/>
    <pc:docChg chg="addSld delSld modSld sldOrd">
      <pc:chgData name="Felipe Carlos" userId="9f6a7d412ecfa264" providerId="Windows Live" clId="Web-{42213C92-CFAE-4C2C-8337-604D873C2FF9}" dt="2023-09-24T16:34:33.657" v="595" actId="20577"/>
      <pc:docMkLst>
        <pc:docMk/>
      </pc:docMkLst>
      <pc:sldChg chg="modSp">
        <pc:chgData name="Felipe Carlos" userId="9f6a7d412ecfa264" providerId="Windows Live" clId="Web-{42213C92-CFAE-4C2C-8337-604D873C2FF9}" dt="2023-09-24T16:34:04.781" v="593" actId="20577"/>
        <pc:sldMkLst>
          <pc:docMk/>
          <pc:sldMk cId="0" sldId="336"/>
        </pc:sldMkLst>
        <pc:spChg chg="mod">
          <ac:chgData name="Felipe Carlos" userId="9f6a7d412ecfa264" providerId="Windows Live" clId="Web-{42213C92-CFAE-4C2C-8337-604D873C2FF9}" dt="2023-09-24T16:34:04.781" v="593" actId="20577"/>
          <ac:spMkLst>
            <pc:docMk/>
            <pc:sldMk cId="0" sldId="336"/>
            <ac:spMk id="3" creationId="{C0796C74-DBD9-E9C8-F7FD-8C6805BC7C6F}"/>
          </ac:spMkLst>
        </pc:spChg>
      </pc:sldChg>
      <pc:sldChg chg="addSp delSp modSp del">
        <pc:chgData name="Felipe Carlos" userId="9f6a7d412ecfa264" providerId="Windows Live" clId="Web-{42213C92-CFAE-4C2C-8337-604D873C2FF9}" dt="2023-09-24T14:53:07.454" v="244"/>
        <pc:sldMkLst>
          <pc:docMk/>
          <pc:sldMk cId="2405130117" sldId="355"/>
        </pc:sldMkLst>
        <pc:picChg chg="add mod modCrop">
          <ac:chgData name="Felipe Carlos" userId="9f6a7d412ecfa264" providerId="Windows Live" clId="Web-{42213C92-CFAE-4C2C-8337-604D873C2FF9}" dt="2023-09-24T14:45:59.036" v="122" actId="1076"/>
          <ac:picMkLst>
            <pc:docMk/>
            <pc:sldMk cId="2405130117" sldId="355"/>
            <ac:picMk id="2" creationId="{ACAF9852-E1FD-9551-B7D3-4088978361C4}"/>
          </ac:picMkLst>
        </pc:picChg>
        <pc:picChg chg="add del mod">
          <ac:chgData name="Felipe Carlos" userId="9f6a7d412ecfa264" providerId="Windows Live" clId="Web-{42213C92-CFAE-4C2C-8337-604D873C2FF9}" dt="2023-09-24T14:44:24.612" v="91"/>
          <ac:picMkLst>
            <pc:docMk/>
            <pc:sldMk cId="2405130117" sldId="355"/>
            <ac:picMk id="3" creationId="{F2863ED8-AE88-B223-4592-CC35AF8ABE01}"/>
          </ac:picMkLst>
        </pc:picChg>
        <pc:picChg chg="add mod">
          <ac:chgData name="Felipe Carlos" userId="9f6a7d412ecfa264" providerId="Windows Live" clId="Web-{42213C92-CFAE-4C2C-8337-604D873C2FF9}" dt="2023-09-24T14:45:16.879" v="114" actId="1076"/>
          <ac:picMkLst>
            <pc:docMk/>
            <pc:sldMk cId="2405130117" sldId="355"/>
            <ac:picMk id="4" creationId="{C0A7E9C4-D23A-5D5C-28A5-216AFBE39B6E}"/>
          </ac:picMkLst>
        </pc:picChg>
        <pc:picChg chg="add mod">
          <ac:chgData name="Felipe Carlos" userId="9f6a7d412ecfa264" providerId="Windows Live" clId="Web-{42213C92-CFAE-4C2C-8337-604D873C2FF9}" dt="2023-09-24T14:45:21.317" v="115" actId="1076"/>
          <ac:picMkLst>
            <pc:docMk/>
            <pc:sldMk cId="2405130117" sldId="355"/>
            <ac:picMk id="5" creationId="{8FAB79F9-8121-7AC0-84FC-708139F2CEDA}"/>
          </ac:picMkLst>
        </pc:picChg>
        <pc:picChg chg="add mod">
          <ac:chgData name="Felipe Carlos" userId="9f6a7d412ecfa264" providerId="Windows Live" clId="Web-{42213C92-CFAE-4C2C-8337-604D873C2FF9}" dt="2023-09-24T14:45:28.911" v="118" actId="1076"/>
          <ac:picMkLst>
            <pc:docMk/>
            <pc:sldMk cId="2405130117" sldId="355"/>
            <ac:picMk id="6" creationId="{6DBD8E19-0CB9-BD64-5BDC-5E7EA4B71D28}"/>
          </ac:picMkLst>
        </pc:picChg>
        <pc:picChg chg="add mod">
          <ac:chgData name="Felipe Carlos" userId="9f6a7d412ecfa264" providerId="Windows Live" clId="Web-{42213C92-CFAE-4C2C-8337-604D873C2FF9}" dt="2023-09-24T14:46:41.335" v="134" actId="1076"/>
          <ac:picMkLst>
            <pc:docMk/>
            <pc:sldMk cId="2405130117" sldId="355"/>
            <ac:picMk id="7" creationId="{2AF48B9C-1CC0-C212-597B-D47D3D2F40FE}"/>
          </ac:picMkLst>
        </pc:picChg>
        <pc:picChg chg="add mod">
          <ac:chgData name="Felipe Carlos" userId="9f6a7d412ecfa264" providerId="Windows Live" clId="Web-{42213C92-CFAE-4C2C-8337-604D873C2FF9}" dt="2023-09-24T14:46:43.976" v="135" actId="1076"/>
          <ac:picMkLst>
            <pc:docMk/>
            <pc:sldMk cId="2405130117" sldId="355"/>
            <ac:picMk id="8" creationId="{9597BF85-9D41-B6B3-0735-B84D412B5C12}"/>
          </ac:picMkLst>
        </pc:picChg>
        <pc:picChg chg="add mod">
          <ac:chgData name="Felipe Carlos" userId="9f6a7d412ecfa264" providerId="Windows Live" clId="Web-{42213C92-CFAE-4C2C-8337-604D873C2FF9}" dt="2023-09-24T14:46:58.898" v="140" actId="1076"/>
          <ac:picMkLst>
            <pc:docMk/>
            <pc:sldMk cId="2405130117" sldId="355"/>
            <ac:picMk id="9" creationId="{1B38E077-8E49-319F-8BEC-B2A46ED49BEA}"/>
          </ac:picMkLst>
        </pc:picChg>
        <pc:picChg chg="add mod">
          <ac:chgData name="Felipe Carlos" userId="9f6a7d412ecfa264" providerId="Windows Live" clId="Web-{42213C92-CFAE-4C2C-8337-604D873C2FF9}" dt="2023-09-24T14:46:55.023" v="139" actId="1076"/>
          <ac:picMkLst>
            <pc:docMk/>
            <pc:sldMk cId="2405130117" sldId="355"/>
            <ac:picMk id="10" creationId="{B4601E42-78A0-FC88-BB83-ABF4C0772B05}"/>
          </ac:picMkLst>
        </pc:picChg>
      </pc:sldChg>
      <pc:sldChg chg="addSp delSp modSp add replId">
        <pc:chgData name="Felipe Carlos" userId="9f6a7d412ecfa264" providerId="Windows Live" clId="Web-{42213C92-CFAE-4C2C-8337-604D873C2FF9}" dt="2023-09-24T16:34:33.657" v="595" actId="20577"/>
        <pc:sldMkLst>
          <pc:docMk/>
          <pc:sldMk cId="2008833278" sldId="356"/>
        </pc:sldMkLst>
        <pc:spChg chg="mod">
          <ac:chgData name="Felipe Carlos" userId="9f6a7d412ecfa264" providerId="Windows Live" clId="Web-{42213C92-CFAE-4C2C-8337-604D873C2FF9}" dt="2023-09-24T16:34:33.657" v="595" actId="20577"/>
          <ac:spMkLst>
            <pc:docMk/>
            <pc:sldMk cId="2008833278" sldId="356"/>
            <ac:spMk id="3" creationId="{C0796C74-DBD9-E9C8-F7FD-8C6805BC7C6F}"/>
          </ac:spMkLst>
        </pc:spChg>
        <pc:spChg chg="del">
          <ac:chgData name="Felipe Carlos" userId="9f6a7d412ecfa264" providerId="Windows Live" clId="Web-{42213C92-CFAE-4C2C-8337-604D873C2FF9}" dt="2023-09-24T14:31:01.857" v="2"/>
          <ac:spMkLst>
            <pc:docMk/>
            <pc:sldMk cId="2008833278" sldId="356"/>
            <ac:spMk id="1308" creationId="{00000000-0000-0000-0000-000000000000}"/>
          </ac:spMkLst>
        </pc:spChg>
        <pc:spChg chg="del">
          <ac:chgData name="Felipe Carlos" userId="9f6a7d412ecfa264" providerId="Windows Live" clId="Web-{42213C92-CFAE-4C2C-8337-604D873C2FF9}" dt="2023-09-24T14:31:01.857" v="1"/>
          <ac:spMkLst>
            <pc:docMk/>
            <pc:sldMk cId="2008833278" sldId="356"/>
            <ac:spMk id="1309" creationId="{00000000-0000-0000-0000-000000000000}"/>
          </ac:spMkLst>
        </pc:spChg>
        <pc:picChg chg="add mod modCrop">
          <ac:chgData name="Felipe Carlos" userId="9f6a7d412ecfa264" providerId="Windows Live" clId="Web-{42213C92-CFAE-4C2C-8337-604D873C2FF9}" dt="2023-09-24T15:48:36.965" v="581" actId="1076"/>
          <ac:picMkLst>
            <pc:docMk/>
            <pc:sldMk cId="2008833278" sldId="356"/>
            <ac:picMk id="2" creationId="{E5589176-5257-3A88-3851-1F463E13D69C}"/>
          </ac:picMkLst>
        </pc:picChg>
        <pc:picChg chg="add mod">
          <ac:chgData name="Felipe Carlos" userId="9f6a7d412ecfa264" providerId="Windows Live" clId="Web-{42213C92-CFAE-4C2C-8337-604D873C2FF9}" dt="2023-09-24T15:48:39.012" v="582" actId="1076"/>
          <ac:picMkLst>
            <pc:docMk/>
            <pc:sldMk cId="2008833278" sldId="356"/>
            <ac:picMk id="4" creationId="{6E044667-CFBB-2662-AB36-1AA24BB3218E}"/>
          </ac:picMkLst>
        </pc:picChg>
        <pc:picChg chg="add mod">
          <ac:chgData name="Felipe Carlos" userId="9f6a7d412ecfa264" providerId="Windows Live" clId="Web-{42213C92-CFAE-4C2C-8337-604D873C2FF9}" dt="2023-09-24T15:48:43.512" v="583" actId="1076"/>
          <ac:picMkLst>
            <pc:docMk/>
            <pc:sldMk cId="2008833278" sldId="356"/>
            <ac:picMk id="5" creationId="{57F093E6-CD96-D88A-4803-8C57CB0FFB01}"/>
          </ac:picMkLst>
        </pc:picChg>
        <pc:picChg chg="add mod">
          <ac:chgData name="Felipe Carlos" userId="9f6a7d412ecfa264" providerId="Windows Live" clId="Web-{42213C92-CFAE-4C2C-8337-604D873C2FF9}" dt="2023-09-24T15:48:00.761" v="579" actId="1076"/>
          <ac:picMkLst>
            <pc:docMk/>
            <pc:sldMk cId="2008833278" sldId="356"/>
            <ac:picMk id="6" creationId="{AE793DB4-BEF3-839A-7803-FE3FE316FFAF}"/>
          </ac:picMkLst>
        </pc:picChg>
        <pc:picChg chg="add mod">
          <ac:chgData name="Felipe Carlos" userId="9f6a7d412ecfa264" providerId="Windows Live" clId="Web-{42213C92-CFAE-4C2C-8337-604D873C2FF9}" dt="2023-09-24T15:50:54.640" v="592" actId="1076"/>
          <ac:picMkLst>
            <pc:docMk/>
            <pc:sldMk cId="2008833278" sldId="356"/>
            <ac:picMk id="7" creationId="{3B3A9756-0CAD-6BCB-933A-DE84DFE2D54B}"/>
          </ac:picMkLst>
        </pc:picChg>
        <pc:picChg chg="add mod">
          <ac:chgData name="Felipe Carlos" userId="9f6a7d412ecfa264" providerId="Windows Live" clId="Web-{42213C92-CFAE-4C2C-8337-604D873C2FF9}" dt="2023-09-24T15:48:53.231" v="586" actId="1076"/>
          <ac:picMkLst>
            <pc:docMk/>
            <pc:sldMk cId="2008833278" sldId="356"/>
            <ac:picMk id="8" creationId="{E1E7C7E9-32C7-C8CA-A0A4-8FC616F8BE04}"/>
          </ac:picMkLst>
        </pc:picChg>
        <pc:picChg chg="add mod">
          <ac:chgData name="Felipe Carlos" userId="9f6a7d412ecfa264" providerId="Windows Live" clId="Web-{42213C92-CFAE-4C2C-8337-604D873C2FF9}" dt="2023-09-24T15:50:50" v="591" actId="1076"/>
          <ac:picMkLst>
            <pc:docMk/>
            <pc:sldMk cId="2008833278" sldId="356"/>
            <ac:picMk id="9" creationId="{E8988A02-BA20-3463-C394-9C776036CA5A}"/>
          </ac:picMkLst>
        </pc:picChg>
        <pc:picChg chg="add mod">
          <ac:chgData name="Felipe Carlos" userId="9f6a7d412ecfa264" providerId="Windows Live" clId="Web-{42213C92-CFAE-4C2C-8337-604D873C2FF9}" dt="2023-09-24T15:50:14.530" v="588" actId="1076"/>
          <ac:picMkLst>
            <pc:docMk/>
            <pc:sldMk cId="2008833278" sldId="356"/>
            <ac:picMk id="10" creationId="{A2E868D7-FC51-3F4B-FD36-1889EAB57ED5}"/>
          </ac:picMkLst>
        </pc:picChg>
        <pc:picChg chg="del">
          <ac:chgData name="Felipe Carlos" userId="9f6a7d412ecfa264" providerId="Windows Live" clId="Web-{42213C92-CFAE-4C2C-8337-604D873C2FF9}" dt="2023-09-24T14:31:01.857" v="4"/>
          <ac:picMkLst>
            <pc:docMk/>
            <pc:sldMk cId="2008833278" sldId="356"/>
            <ac:picMk id="1306" creationId="{00000000-0000-0000-0000-000000000000}"/>
          </ac:picMkLst>
        </pc:picChg>
        <pc:picChg chg="del">
          <ac:chgData name="Felipe Carlos" userId="9f6a7d412ecfa264" providerId="Windows Live" clId="Web-{42213C92-CFAE-4C2C-8337-604D873C2FF9}" dt="2023-09-24T14:31:01.857" v="3"/>
          <ac:picMkLst>
            <pc:docMk/>
            <pc:sldMk cId="2008833278" sldId="356"/>
            <ac:picMk id="1307" creationId="{00000000-0000-0000-0000-000000000000}"/>
          </ac:picMkLst>
        </pc:picChg>
      </pc:sldChg>
      <pc:sldChg chg="addSp delSp add">
        <pc:chgData name="Felipe Carlos" userId="9f6a7d412ecfa264" providerId="Windows Live" clId="Web-{42213C92-CFAE-4C2C-8337-604D873C2FF9}" dt="2023-09-24T14:37:42.899" v="24"/>
        <pc:sldMkLst>
          <pc:docMk/>
          <pc:sldMk cId="940257560" sldId="357"/>
        </pc:sldMkLst>
        <pc:spChg chg="add">
          <ac:chgData name="Felipe Carlos" userId="9f6a7d412ecfa264" providerId="Windows Live" clId="Web-{42213C92-CFAE-4C2C-8337-604D873C2FF9}" dt="2023-09-24T14:36:49.538" v="18"/>
          <ac:spMkLst>
            <pc:docMk/>
            <pc:sldMk cId="940257560" sldId="357"/>
            <ac:spMk id="4" creationId="{5929AA1C-9378-D5BC-826B-D8A910AB4A46}"/>
          </ac:spMkLst>
        </pc:spChg>
        <pc:spChg chg="del">
          <ac:chgData name="Felipe Carlos" userId="9f6a7d412ecfa264" providerId="Windows Live" clId="Web-{42213C92-CFAE-4C2C-8337-604D873C2FF9}" dt="2023-09-24T14:36:49.304" v="17"/>
          <ac:spMkLst>
            <pc:docMk/>
            <pc:sldMk cId="940257560" sldId="357"/>
            <ac:spMk id="8" creationId="{17CDDC73-51C0-D010-573D-D9CF1F84196A}"/>
          </ac:spMkLst>
        </pc:spChg>
        <pc:spChg chg="add">
          <ac:chgData name="Felipe Carlos" userId="9f6a7d412ecfa264" providerId="Windows Live" clId="Web-{42213C92-CFAE-4C2C-8337-604D873C2FF9}" dt="2023-09-24T14:36:49.585" v="19"/>
          <ac:spMkLst>
            <pc:docMk/>
            <pc:sldMk cId="940257560" sldId="357"/>
            <ac:spMk id="9" creationId="{55456965-182E-C1C3-D10A-A8C4EAC614B9}"/>
          </ac:spMkLst>
        </pc:spChg>
        <pc:spChg chg="del">
          <ac:chgData name="Felipe Carlos" userId="9f6a7d412ecfa264" providerId="Windows Live" clId="Web-{42213C92-CFAE-4C2C-8337-604D873C2FF9}" dt="2023-09-24T14:36:49.304" v="16"/>
          <ac:spMkLst>
            <pc:docMk/>
            <pc:sldMk cId="940257560" sldId="357"/>
            <ac:spMk id="10" creationId="{E72DCFCB-78ED-BEB5-7C0F-D6552CB5DDBA}"/>
          </ac:spMkLst>
        </pc:spChg>
        <pc:spChg chg="add">
          <ac:chgData name="Felipe Carlos" userId="9f6a7d412ecfa264" providerId="Windows Live" clId="Web-{42213C92-CFAE-4C2C-8337-604D873C2FF9}" dt="2023-09-24T14:37:42.899" v="24"/>
          <ac:spMkLst>
            <pc:docMk/>
            <pc:sldMk cId="940257560" sldId="357"/>
            <ac:spMk id="12" creationId="{E2F9855D-271B-2EB7-3561-8EC7ACF45751}"/>
          </ac:spMkLst>
        </pc:spChg>
        <pc:spChg chg="del">
          <ac:chgData name="Felipe Carlos" userId="9f6a7d412ecfa264" providerId="Windows Live" clId="Web-{42213C92-CFAE-4C2C-8337-604D873C2FF9}" dt="2023-09-24T14:37:42.680" v="23"/>
          <ac:spMkLst>
            <pc:docMk/>
            <pc:sldMk cId="940257560" sldId="357"/>
            <ac:spMk id="258" creationId="{00000000-0000-0000-0000-000000000000}"/>
          </ac:spMkLst>
        </pc:spChg>
      </pc:sldChg>
      <pc:sldChg chg="addSp delSp add">
        <pc:chgData name="Felipe Carlos" userId="9f6a7d412ecfa264" providerId="Windows Live" clId="Web-{42213C92-CFAE-4C2C-8337-604D873C2FF9}" dt="2023-09-24T14:37:37.398" v="22"/>
        <pc:sldMkLst>
          <pc:docMk/>
          <pc:sldMk cId="1953055220" sldId="358"/>
        </pc:sldMkLst>
        <pc:spChg chg="add">
          <ac:chgData name="Felipe Carlos" userId="9f6a7d412ecfa264" providerId="Windows Live" clId="Web-{42213C92-CFAE-4C2C-8337-604D873C2FF9}" dt="2023-09-24T14:36:45.647" v="14"/>
          <ac:spMkLst>
            <pc:docMk/>
            <pc:sldMk cId="1953055220" sldId="358"/>
            <ac:spMk id="4" creationId="{A382AF1B-F94A-470C-5937-7DF35E9EC571}"/>
          </ac:spMkLst>
        </pc:spChg>
        <pc:spChg chg="del">
          <ac:chgData name="Felipe Carlos" userId="9f6a7d412ecfa264" providerId="Windows Live" clId="Web-{42213C92-CFAE-4C2C-8337-604D873C2FF9}" dt="2023-09-24T14:36:45.507" v="13"/>
          <ac:spMkLst>
            <pc:docMk/>
            <pc:sldMk cId="1953055220" sldId="358"/>
            <ac:spMk id="6" creationId="{91CCB2F7-B046-4254-487A-1090482A3114}"/>
          </ac:spMkLst>
        </pc:spChg>
        <pc:spChg chg="add">
          <ac:chgData name="Felipe Carlos" userId="9f6a7d412ecfa264" providerId="Windows Live" clId="Web-{42213C92-CFAE-4C2C-8337-604D873C2FF9}" dt="2023-09-24T14:36:45.694" v="15"/>
          <ac:spMkLst>
            <pc:docMk/>
            <pc:sldMk cId="1953055220" sldId="358"/>
            <ac:spMk id="7" creationId="{55C1680E-86E6-70EA-F78C-D9CC963A0A42}"/>
          </ac:spMkLst>
        </pc:spChg>
        <pc:spChg chg="del">
          <ac:chgData name="Felipe Carlos" userId="9f6a7d412ecfa264" providerId="Windows Live" clId="Web-{42213C92-CFAE-4C2C-8337-604D873C2FF9}" dt="2023-09-24T14:36:45.507" v="12"/>
          <ac:spMkLst>
            <pc:docMk/>
            <pc:sldMk cId="1953055220" sldId="358"/>
            <ac:spMk id="8" creationId="{192E7949-691D-A525-271E-A38B32F09AEC}"/>
          </ac:spMkLst>
        </pc:spChg>
        <pc:spChg chg="add">
          <ac:chgData name="Felipe Carlos" userId="9f6a7d412ecfa264" providerId="Windows Live" clId="Web-{42213C92-CFAE-4C2C-8337-604D873C2FF9}" dt="2023-09-24T14:37:37.398" v="22"/>
          <ac:spMkLst>
            <pc:docMk/>
            <pc:sldMk cId="1953055220" sldId="358"/>
            <ac:spMk id="11" creationId="{E92E5C79-4D9C-4666-1DB4-941A3B50F344}"/>
          </ac:spMkLst>
        </pc:spChg>
        <pc:spChg chg="del">
          <ac:chgData name="Felipe Carlos" userId="9f6a7d412ecfa264" providerId="Windows Live" clId="Web-{42213C92-CFAE-4C2C-8337-604D873C2FF9}" dt="2023-09-24T14:37:37.289" v="21"/>
          <ac:spMkLst>
            <pc:docMk/>
            <pc:sldMk cId="1953055220" sldId="358"/>
            <ac:spMk id="258" creationId="{00000000-0000-0000-0000-000000000000}"/>
          </ac:spMkLst>
        </pc:spChg>
      </pc:sldChg>
      <pc:sldChg chg="addSp delSp modSp add">
        <pc:chgData name="Felipe Carlos" userId="9f6a7d412ecfa264" providerId="Windows Live" clId="Web-{42213C92-CFAE-4C2C-8337-604D873C2FF9}" dt="2023-09-24T14:37:27.164" v="20"/>
        <pc:sldMkLst>
          <pc:docMk/>
          <pc:sldMk cId="2462007725" sldId="359"/>
        </pc:sldMkLst>
        <pc:spChg chg="add">
          <ac:chgData name="Felipe Carlos" userId="9f6a7d412ecfa264" providerId="Windows Live" clId="Web-{42213C92-CFAE-4C2C-8337-604D873C2FF9}" dt="2023-09-24T14:36:40.288" v="10"/>
          <ac:spMkLst>
            <pc:docMk/>
            <pc:sldMk cId="2462007725" sldId="359"/>
            <ac:spMk id="3" creationId="{3EC0B133-55F0-E52B-F9CB-01034FACB980}"/>
          </ac:spMkLst>
        </pc:spChg>
        <pc:spChg chg="add">
          <ac:chgData name="Felipe Carlos" userId="9f6a7d412ecfa264" providerId="Windows Live" clId="Web-{42213C92-CFAE-4C2C-8337-604D873C2FF9}" dt="2023-09-24T14:36:40.350" v="11"/>
          <ac:spMkLst>
            <pc:docMk/>
            <pc:sldMk cId="2462007725" sldId="359"/>
            <ac:spMk id="5" creationId="{A40C34FE-7E98-A4BD-D124-13AF9F8A6619}"/>
          </ac:spMkLst>
        </pc:spChg>
        <pc:spChg chg="del">
          <ac:chgData name="Felipe Carlos" userId="9f6a7d412ecfa264" providerId="Windows Live" clId="Web-{42213C92-CFAE-4C2C-8337-604D873C2FF9}" dt="2023-09-24T14:36:39.553" v="9"/>
          <ac:spMkLst>
            <pc:docMk/>
            <pc:sldMk cId="2462007725" sldId="359"/>
            <ac:spMk id="6" creationId="{91CCB2F7-B046-4254-487A-1090482A3114}"/>
          </ac:spMkLst>
        </pc:spChg>
        <pc:spChg chg="del">
          <ac:chgData name="Felipe Carlos" userId="9f6a7d412ecfa264" providerId="Windows Live" clId="Web-{42213C92-CFAE-4C2C-8337-604D873C2FF9}" dt="2023-09-24T14:36:39.553" v="8"/>
          <ac:spMkLst>
            <pc:docMk/>
            <pc:sldMk cId="2462007725" sldId="359"/>
            <ac:spMk id="8" creationId="{192E7949-691D-A525-271E-A38B32F09AEC}"/>
          </ac:spMkLst>
        </pc:spChg>
        <pc:spChg chg="mod">
          <ac:chgData name="Felipe Carlos" userId="9f6a7d412ecfa264" providerId="Windows Live" clId="Web-{42213C92-CFAE-4C2C-8337-604D873C2FF9}" dt="2023-09-24T14:37:27.164" v="20"/>
          <ac:spMkLst>
            <pc:docMk/>
            <pc:sldMk cId="2462007725" sldId="359"/>
            <ac:spMk id="258" creationId="{00000000-0000-0000-0000-000000000000}"/>
          </ac:spMkLst>
        </pc:spChg>
      </pc:sldChg>
      <pc:sldChg chg="addSp delSp modSp add del replId">
        <pc:chgData name="Felipe Carlos" userId="9f6a7d412ecfa264" providerId="Windows Live" clId="Web-{42213C92-CFAE-4C2C-8337-604D873C2FF9}" dt="2023-09-24T15:18:35.981" v="536"/>
        <pc:sldMkLst>
          <pc:docMk/>
          <pc:sldMk cId="4223954553" sldId="360"/>
        </pc:sldMkLst>
        <pc:spChg chg="add del mod">
          <ac:chgData name="Felipe Carlos" userId="9f6a7d412ecfa264" providerId="Windows Live" clId="Web-{42213C92-CFAE-4C2C-8337-604D873C2FF9}" dt="2023-09-24T14:58:57.447" v="272"/>
          <ac:spMkLst>
            <pc:docMk/>
            <pc:sldMk cId="4223954553" sldId="360"/>
            <ac:spMk id="14" creationId="{E15F0356-C25A-97B2-95DA-7985FF5B8BC3}"/>
          </ac:spMkLst>
        </pc:spChg>
        <pc:spChg chg="add del mod">
          <ac:chgData name="Felipe Carlos" userId="9f6a7d412ecfa264" providerId="Windows Live" clId="Web-{42213C92-CFAE-4C2C-8337-604D873C2FF9}" dt="2023-09-24T15:06:48.792" v="310"/>
          <ac:spMkLst>
            <pc:docMk/>
            <pc:sldMk cId="4223954553" sldId="360"/>
            <ac:spMk id="16" creationId="{D8C470BA-B772-71D0-8C8E-6C69FBA0FABE}"/>
          </ac:spMkLst>
        </pc:spChg>
        <pc:spChg chg="add del mod">
          <ac:chgData name="Felipe Carlos" userId="9f6a7d412ecfa264" providerId="Windows Live" clId="Web-{42213C92-CFAE-4C2C-8337-604D873C2FF9}" dt="2023-09-24T15:03:34.068" v="275"/>
          <ac:spMkLst>
            <pc:docMk/>
            <pc:sldMk cId="4223954553" sldId="360"/>
            <ac:spMk id="17" creationId="{52A41BB2-240C-5837-9564-41BFA60A42B4}"/>
          </ac:spMkLst>
        </pc:spChg>
        <pc:spChg chg="add mod ord">
          <ac:chgData name="Felipe Carlos" userId="9f6a7d412ecfa264" providerId="Windows Live" clId="Web-{42213C92-CFAE-4C2C-8337-604D873C2FF9}" dt="2023-09-24T15:13:06.957" v="438" actId="1076"/>
          <ac:spMkLst>
            <pc:docMk/>
            <pc:sldMk cId="4223954553" sldId="360"/>
            <ac:spMk id="23" creationId="{1B643DC2-1355-FE5A-A09D-A4E9A62B9B5D}"/>
          </ac:spMkLst>
        </pc:spChg>
        <pc:spChg chg="add mod ord">
          <ac:chgData name="Felipe Carlos" userId="9f6a7d412ecfa264" providerId="Windows Live" clId="Web-{42213C92-CFAE-4C2C-8337-604D873C2FF9}" dt="2023-09-24T15:13:52.224" v="450" actId="1076"/>
          <ac:spMkLst>
            <pc:docMk/>
            <pc:sldMk cId="4223954553" sldId="360"/>
            <ac:spMk id="24" creationId="{0F64C190-E293-D595-35F9-9048696DFBD6}"/>
          </ac:spMkLst>
        </pc:spChg>
        <pc:spChg chg="add mod">
          <ac:chgData name="Felipe Carlos" userId="9f6a7d412ecfa264" providerId="Windows Live" clId="Web-{42213C92-CFAE-4C2C-8337-604D873C2FF9}" dt="2023-09-24T15:13:46.412" v="448" actId="1076"/>
          <ac:spMkLst>
            <pc:docMk/>
            <pc:sldMk cId="4223954553" sldId="360"/>
            <ac:spMk id="26" creationId="{85E57421-7D0D-4BB0-230B-A9025843CB50}"/>
          </ac:spMkLst>
        </pc:spChg>
        <pc:spChg chg="add mod">
          <ac:chgData name="Felipe Carlos" userId="9f6a7d412ecfa264" providerId="Windows Live" clId="Web-{42213C92-CFAE-4C2C-8337-604D873C2FF9}" dt="2023-09-24T15:13:36.068" v="446" actId="1076"/>
          <ac:spMkLst>
            <pc:docMk/>
            <pc:sldMk cId="4223954553" sldId="360"/>
            <ac:spMk id="28" creationId="{815A8E27-95B0-5E27-FAC7-51B93A51A7FB}"/>
          </ac:spMkLst>
        </pc:spChg>
        <pc:spChg chg="add mod">
          <ac:chgData name="Felipe Carlos" userId="9f6a7d412ecfa264" providerId="Windows Live" clId="Web-{42213C92-CFAE-4C2C-8337-604D873C2FF9}" dt="2023-09-24T15:15:15.586" v="479"/>
          <ac:spMkLst>
            <pc:docMk/>
            <pc:sldMk cId="4223954553" sldId="360"/>
            <ac:spMk id="31" creationId="{E8614043-A58A-9B89-A856-42F57ABBE566}"/>
          </ac:spMkLst>
        </pc:spChg>
        <pc:spChg chg="add mod">
          <ac:chgData name="Felipe Carlos" userId="9f6a7d412ecfa264" providerId="Windows Live" clId="Web-{42213C92-CFAE-4C2C-8337-604D873C2FF9}" dt="2023-09-24T15:15:26.320" v="482" actId="20577"/>
          <ac:spMkLst>
            <pc:docMk/>
            <pc:sldMk cId="4223954553" sldId="360"/>
            <ac:spMk id="32" creationId="{CF6BB367-BB43-46AC-3EE6-B66F5D7AD60D}"/>
          </ac:spMkLst>
        </pc:spChg>
        <pc:spChg chg="add mod">
          <ac:chgData name="Felipe Carlos" userId="9f6a7d412ecfa264" providerId="Windows Live" clId="Web-{42213C92-CFAE-4C2C-8337-604D873C2FF9}" dt="2023-09-24T15:15:36.618" v="486" actId="1076"/>
          <ac:spMkLst>
            <pc:docMk/>
            <pc:sldMk cId="4223954553" sldId="360"/>
            <ac:spMk id="33" creationId="{9DB726EC-FBF3-AC46-1984-43776F04939F}"/>
          </ac:spMkLst>
        </pc:spChg>
        <pc:spChg chg="add mod">
          <ac:chgData name="Felipe Carlos" userId="9f6a7d412ecfa264" providerId="Windows Live" clId="Web-{42213C92-CFAE-4C2C-8337-604D873C2FF9}" dt="2023-09-24T15:16:12.290" v="494" actId="1076"/>
          <ac:spMkLst>
            <pc:docMk/>
            <pc:sldMk cId="4223954553" sldId="360"/>
            <ac:spMk id="34" creationId="{CCAE5B50-5F16-8C88-5AA3-3AF848C61FA8}"/>
          </ac:spMkLst>
        </pc:spChg>
        <pc:spChg chg="mod">
          <ac:chgData name="Felipe Carlos" userId="9f6a7d412ecfa264" providerId="Windows Live" clId="Web-{42213C92-CFAE-4C2C-8337-604D873C2FF9}" dt="2023-09-24T14:42:29.781" v="56" actId="20577"/>
          <ac:spMkLst>
            <pc:docMk/>
            <pc:sldMk cId="4223954553" sldId="360"/>
            <ac:spMk id="1355" creationId="{00000000-0000-0000-0000-000000000000}"/>
          </ac:spMkLst>
        </pc:spChg>
        <pc:picChg chg="del">
          <ac:chgData name="Felipe Carlos" userId="9f6a7d412ecfa264" providerId="Windows Live" clId="Web-{42213C92-CFAE-4C2C-8337-604D873C2FF9}" dt="2023-09-24T14:42:39.219" v="65"/>
          <ac:picMkLst>
            <pc:docMk/>
            <pc:sldMk cId="4223954553" sldId="360"/>
            <ac:picMk id="2" creationId="{ACAF9852-E1FD-9551-B7D3-4088978361C4}"/>
          </ac:picMkLst>
        </pc:picChg>
        <pc:picChg chg="del">
          <ac:chgData name="Felipe Carlos" userId="9f6a7d412ecfa264" providerId="Windows Live" clId="Web-{42213C92-CFAE-4C2C-8337-604D873C2FF9}" dt="2023-09-24T14:42:39.219" v="64"/>
          <ac:picMkLst>
            <pc:docMk/>
            <pc:sldMk cId="4223954553" sldId="360"/>
            <ac:picMk id="3" creationId="{F2863ED8-AE88-B223-4592-CC35AF8ABE01}"/>
          </ac:picMkLst>
        </pc:picChg>
        <pc:picChg chg="del">
          <ac:chgData name="Felipe Carlos" userId="9f6a7d412ecfa264" providerId="Windows Live" clId="Web-{42213C92-CFAE-4C2C-8337-604D873C2FF9}" dt="2023-09-24T14:42:39.219" v="63"/>
          <ac:picMkLst>
            <pc:docMk/>
            <pc:sldMk cId="4223954553" sldId="360"/>
            <ac:picMk id="4" creationId="{C0A7E9C4-D23A-5D5C-28A5-216AFBE39B6E}"/>
          </ac:picMkLst>
        </pc:picChg>
        <pc:picChg chg="del">
          <ac:chgData name="Felipe Carlos" userId="9f6a7d412ecfa264" providerId="Windows Live" clId="Web-{42213C92-CFAE-4C2C-8337-604D873C2FF9}" dt="2023-09-24T14:42:39.219" v="62"/>
          <ac:picMkLst>
            <pc:docMk/>
            <pc:sldMk cId="4223954553" sldId="360"/>
            <ac:picMk id="5" creationId="{8FAB79F9-8121-7AC0-84FC-708139F2CEDA}"/>
          </ac:picMkLst>
        </pc:picChg>
        <pc:picChg chg="del">
          <ac:chgData name="Felipe Carlos" userId="9f6a7d412ecfa264" providerId="Windows Live" clId="Web-{42213C92-CFAE-4C2C-8337-604D873C2FF9}" dt="2023-09-24T14:42:39.219" v="61"/>
          <ac:picMkLst>
            <pc:docMk/>
            <pc:sldMk cId="4223954553" sldId="360"/>
            <ac:picMk id="6" creationId="{6DBD8E19-0CB9-BD64-5BDC-5E7EA4B71D28}"/>
          </ac:picMkLst>
        </pc:picChg>
        <pc:picChg chg="del">
          <ac:chgData name="Felipe Carlos" userId="9f6a7d412ecfa264" providerId="Windows Live" clId="Web-{42213C92-CFAE-4C2C-8337-604D873C2FF9}" dt="2023-09-24T14:42:39.219" v="60"/>
          <ac:picMkLst>
            <pc:docMk/>
            <pc:sldMk cId="4223954553" sldId="360"/>
            <ac:picMk id="7" creationId="{2AF48B9C-1CC0-C212-597B-D47D3D2F40FE}"/>
          </ac:picMkLst>
        </pc:picChg>
        <pc:picChg chg="del">
          <ac:chgData name="Felipe Carlos" userId="9f6a7d412ecfa264" providerId="Windows Live" clId="Web-{42213C92-CFAE-4C2C-8337-604D873C2FF9}" dt="2023-09-24T14:42:39.219" v="59"/>
          <ac:picMkLst>
            <pc:docMk/>
            <pc:sldMk cId="4223954553" sldId="360"/>
            <ac:picMk id="8" creationId="{9597BF85-9D41-B6B3-0735-B84D412B5C12}"/>
          </ac:picMkLst>
        </pc:picChg>
        <pc:picChg chg="del">
          <ac:chgData name="Felipe Carlos" userId="9f6a7d412ecfa264" providerId="Windows Live" clId="Web-{42213C92-CFAE-4C2C-8337-604D873C2FF9}" dt="2023-09-24T14:42:39.219" v="58"/>
          <ac:picMkLst>
            <pc:docMk/>
            <pc:sldMk cId="4223954553" sldId="360"/>
            <ac:picMk id="9" creationId="{1B38E077-8E49-319F-8BEC-B2A46ED49BEA}"/>
          </ac:picMkLst>
        </pc:picChg>
        <pc:picChg chg="del">
          <ac:chgData name="Felipe Carlos" userId="9f6a7d412ecfa264" providerId="Windows Live" clId="Web-{42213C92-CFAE-4C2C-8337-604D873C2FF9}" dt="2023-09-24T14:42:39.219" v="57"/>
          <ac:picMkLst>
            <pc:docMk/>
            <pc:sldMk cId="4223954553" sldId="360"/>
            <ac:picMk id="10" creationId="{B4601E42-78A0-FC88-BB83-ABF4C0772B05}"/>
          </ac:picMkLst>
        </pc:picChg>
        <pc:picChg chg="add mod">
          <ac:chgData name="Felipe Carlos" userId="9f6a7d412ecfa264" providerId="Windows Live" clId="Web-{42213C92-CFAE-4C2C-8337-604D873C2FF9}" dt="2023-09-24T14:43:08.282" v="69" actId="1076"/>
          <ac:picMkLst>
            <pc:docMk/>
            <pc:sldMk cId="4223954553" sldId="360"/>
            <ac:picMk id="11" creationId="{1E19C283-EBEE-FDD4-1918-BE7698169BCC}"/>
          </ac:picMkLst>
        </pc:picChg>
        <pc:picChg chg="add mod">
          <ac:chgData name="Felipe Carlos" userId="9f6a7d412ecfa264" providerId="Windows Live" clId="Web-{42213C92-CFAE-4C2C-8337-604D873C2FF9}" dt="2023-09-24T15:14:12.756" v="459" actId="1076"/>
          <ac:picMkLst>
            <pc:docMk/>
            <pc:sldMk cId="4223954553" sldId="360"/>
            <ac:picMk id="12" creationId="{5A654A6D-2CF5-19D0-BB38-F97CE2DF7E81}"/>
          </ac:picMkLst>
        </pc:picChg>
        <pc:picChg chg="add mod modCrop">
          <ac:chgData name="Felipe Carlos" userId="9f6a7d412ecfa264" providerId="Windows Live" clId="Web-{42213C92-CFAE-4C2C-8337-604D873C2FF9}" dt="2023-09-24T15:14:04.818" v="456" actId="1076"/>
          <ac:picMkLst>
            <pc:docMk/>
            <pc:sldMk cId="4223954553" sldId="360"/>
            <ac:picMk id="18" creationId="{BE36335D-B346-7282-C816-5BE312D615BF}"/>
          </ac:picMkLst>
        </pc:picChg>
        <pc:picChg chg="add mod ord modCrop">
          <ac:chgData name="Felipe Carlos" userId="9f6a7d412ecfa264" providerId="Windows Live" clId="Web-{42213C92-CFAE-4C2C-8337-604D873C2FF9}" dt="2023-09-24T15:14:04.818" v="457" actId="1076"/>
          <ac:picMkLst>
            <pc:docMk/>
            <pc:sldMk cId="4223954553" sldId="360"/>
            <ac:picMk id="19" creationId="{D6B8721B-76BD-F680-06F5-F6C8B88FAAE9}"/>
          </ac:picMkLst>
        </pc:picChg>
        <pc:picChg chg="add mod ord modCrop">
          <ac:chgData name="Felipe Carlos" userId="9f6a7d412ecfa264" providerId="Windows Live" clId="Web-{42213C92-CFAE-4C2C-8337-604D873C2FF9}" dt="2023-09-24T15:13:59.193" v="454" actId="1076"/>
          <ac:picMkLst>
            <pc:docMk/>
            <pc:sldMk cId="4223954553" sldId="360"/>
            <ac:picMk id="20" creationId="{E65E8639-33F3-B91E-C2DC-3F5341898E9F}"/>
          </ac:picMkLst>
        </pc:picChg>
        <pc:picChg chg="add mod modCrop">
          <ac:chgData name="Felipe Carlos" userId="9f6a7d412ecfa264" providerId="Windows Live" clId="Web-{42213C92-CFAE-4C2C-8337-604D873C2FF9}" dt="2023-09-24T15:14:04.818" v="458" actId="1076"/>
          <ac:picMkLst>
            <pc:docMk/>
            <pc:sldMk cId="4223954553" sldId="360"/>
            <ac:picMk id="21" creationId="{21FE3022-B32D-3A2E-D687-E137AD69A6CC}"/>
          </ac:picMkLst>
        </pc:picChg>
        <pc:picChg chg="add del mod">
          <ac:chgData name="Felipe Carlos" userId="9f6a7d412ecfa264" providerId="Windows Live" clId="Web-{42213C92-CFAE-4C2C-8337-604D873C2FF9}" dt="2023-09-24T15:08:41.763" v="342"/>
          <ac:picMkLst>
            <pc:docMk/>
            <pc:sldMk cId="4223954553" sldId="360"/>
            <ac:picMk id="25" creationId="{2C5CEDF6-3D23-B95B-90E7-F2C006A13E81}"/>
          </ac:picMkLst>
        </pc:picChg>
        <pc:picChg chg="add del mod">
          <ac:chgData name="Felipe Carlos" userId="9f6a7d412ecfa264" providerId="Windows Live" clId="Web-{42213C92-CFAE-4C2C-8337-604D873C2FF9}" dt="2023-09-24T15:11:53.424" v="417"/>
          <ac:picMkLst>
            <pc:docMk/>
            <pc:sldMk cId="4223954553" sldId="360"/>
            <ac:picMk id="27" creationId="{69925A84-E628-D9AD-E423-F55E6957D45F}"/>
          </ac:picMkLst>
        </pc:picChg>
        <pc:picChg chg="add del mod">
          <ac:chgData name="Felipe Carlos" userId="9f6a7d412ecfa264" providerId="Windows Live" clId="Web-{42213C92-CFAE-4C2C-8337-604D873C2FF9}" dt="2023-09-24T15:12:26.644" v="428"/>
          <ac:picMkLst>
            <pc:docMk/>
            <pc:sldMk cId="4223954553" sldId="360"/>
            <ac:picMk id="29" creationId="{DCE35B78-B282-E8C3-DB6C-B7508B1D3E68}"/>
          </ac:picMkLst>
        </pc:picChg>
      </pc:sldChg>
      <pc:sldChg chg="add del replId">
        <pc:chgData name="Felipe Carlos" userId="9f6a7d412ecfa264" providerId="Windows Live" clId="Web-{42213C92-CFAE-4C2C-8337-604D873C2FF9}" dt="2023-09-24T14:53:07.454" v="243"/>
        <pc:sldMkLst>
          <pc:docMk/>
          <pc:sldMk cId="3399912017" sldId="361"/>
        </pc:sldMkLst>
      </pc:sldChg>
      <pc:sldChg chg="addSp delSp modSp add ord replId">
        <pc:chgData name="Felipe Carlos" userId="9f6a7d412ecfa264" providerId="Windows Live" clId="Web-{42213C92-CFAE-4C2C-8337-604D873C2FF9}" dt="2023-09-24T15:20:10.046" v="538" actId="14100"/>
        <pc:sldMkLst>
          <pc:docMk/>
          <pc:sldMk cId="2954535297" sldId="362"/>
        </pc:sldMkLst>
        <pc:spChg chg="add mod">
          <ac:chgData name="Felipe Carlos" userId="9f6a7d412ecfa264" providerId="Windows Live" clId="Web-{42213C92-CFAE-4C2C-8337-604D873C2FF9}" dt="2023-09-24T14:52:24.156" v="236" actId="1076"/>
          <ac:spMkLst>
            <pc:docMk/>
            <pc:sldMk cId="2954535297" sldId="362"/>
            <ac:spMk id="13" creationId="{19B42C53-81C8-C38D-D648-35065447E52F}"/>
          </ac:spMkLst>
        </pc:spChg>
        <pc:spChg chg="add mod">
          <ac:chgData name="Felipe Carlos" userId="9f6a7d412ecfa264" providerId="Windows Live" clId="Web-{42213C92-CFAE-4C2C-8337-604D873C2FF9}" dt="2023-09-24T15:20:10.046" v="538" actId="14100"/>
          <ac:spMkLst>
            <pc:docMk/>
            <pc:sldMk cId="2954535297" sldId="362"/>
            <ac:spMk id="14" creationId="{C5E50865-29EA-88F2-6D9F-77D3CBECE5B1}"/>
          </ac:spMkLst>
        </pc:spChg>
        <pc:spChg chg="add mod">
          <ac:chgData name="Felipe Carlos" userId="9f6a7d412ecfa264" providerId="Windows Live" clId="Web-{42213C92-CFAE-4C2C-8337-604D873C2FF9}" dt="2023-09-24T14:52:21.578" v="234" actId="1076"/>
          <ac:spMkLst>
            <pc:docMk/>
            <pc:sldMk cId="2954535297" sldId="362"/>
            <ac:spMk id="15" creationId="{0E7BAD66-8038-7018-FF06-F6E5A9094BCC}"/>
          </ac:spMkLst>
        </pc:spChg>
        <pc:spChg chg="add mod">
          <ac:chgData name="Felipe Carlos" userId="9f6a7d412ecfa264" providerId="Windows Live" clId="Web-{42213C92-CFAE-4C2C-8337-604D873C2FF9}" dt="2023-09-24T14:52:16.062" v="232" actId="1076"/>
          <ac:spMkLst>
            <pc:docMk/>
            <pc:sldMk cId="2954535297" sldId="362"/>
            <ac:spMk id="16" creationId="{29B2FCBE-BABB-2F36-A552-1A09C58A132A}"/>
          </ac:spMkLst>
        </pc:spChg>
        <pc:spChg chg="add mod">
          <ac:chgData name="Felipe Carlos" userId="9f6a7d412ecfa264" providerId="Windows Live" clId="Web-{42213C92-CFAE-4C2C-8337-604D873C2FF9}" dt="2023-09-24T14:52:47.907" v="239" actId="14100"/>
          <ac:spMkLst>
            <pc:docMk/>
            <pc:sldMk cId="2954535297" sldId="362"/>
            <ac:spMk id="17" creationId="{CA31710E-F770-6A8A-C44A-517932F0765B}"/>
          </ac:spMkLst>
        </pc:spChg>
        <pc:spChg chg="mod">
          <ac:chgData name="Felipe Carlos" userId="9f6a7d412ecfa264" providerId="Windows Live" clId="Web-{42213C92-CFAE-4C2C-8337-604D873C2FF9}" dt="2023-09-24T14:51:43.624" v="219" actId="20577"/>
          <ac:spMkLst>
            <pc:docMk/>
            <pc:sldMk cId="2954535297" sldId="362"/>
            <ac:spMk id="1357" creationId="{00000000-0000-0000-0000-000000000000}"/>
          </ac:spMkLst>
        </pc:spChg>
        <pc:spChg chg="del">
          <ac:chgData name="Felipe Carlos" userId="9f6a7d412ecfa264" providerId="Windows Live" clId="Web-{42213C92-CFAE-4C2C-8337-604D873C2FF9}" dt="2023-09-24T14:51:46.233" v="220"/>
          <ac:spMkLst>
            <pc:docMk/>
            <pc:sldMk cId="2954535297" sldId="362"/>
            <ac:spMk id="1358" creationId="{00000000-0000-0000-0000-000000000000}"/>
          </ac:spMkLst>
        </pc:spChg>
        <pc:picChg chg="mod">
          <ac:chgData name="Felipe Carlos" userId="9f6a7d412ecfa264" providerId="Windows Live" clId="Web-{42213C92-CFAE-4C2C-8337-604D873C2FF9}" dt="2023-09-24T14:52:53.626" v="242" actId="1076"/>
          <ac:picMkLst>
            <pc:docMk/>
            <pc:sldMk cId="2954535297" sldId="362"/>
            <ac:picMk id="2" creationId="{ACAF9852-E1FD-9551-B7D3-4088978361C4}"/>
          </ac:picMkLst>
        </pc:picChg>
        <pc:picChg chg="add del mod">
          <ac:chgData name="Felipe Carlos" userId="9f6a7d412ecfa264" providerId="Windows Live" clId="Web-{42213C92-CFAE-4C2C-8337-604D873C2FF9}" dt="2023-09-24T14:49:50.933" v="182"/>
          <ac:picMkLst>
            <pc:docMk/>
            <pc:sldMk cId="2954535297" sldId="362"/>
            <ac:picMk id="3" creationId="{CB328DB9-786C-3FE5-F393-2789EBD0D613}"/>
          </ac:picMkLst>
        </pc:picChg>
        <pc:picChg chg="mod">
          <ac:chgData name="Felipe Carlos" userId="9f6a7d412ecfa264" providerId="Windows Live" clId="Web-{42213C92-CFAE-4C2C-8337-604D873C2FF9}" dt="2023-09-24T14:52:21.562" v="233" actId="1076"/>
          <ac:picMkLst>
            <pc:docMk/>
            <pc:sldMk cId="2954535297" sldId="362"/>
            <ac:picMk id="4" creationId="{C0A7E9C4-D23A-5D5C-28A5-216AFBE39B6E}"/>
          </ac:picMkLst>
        </pc:picChg>
        <pc:picChg chg="mod">
          <ac:chgData name="Felipe Carlos" userId="9f6a7d412ecfa264" providerId="Windows Live" clId="Web-{42213C92-CFAE-4C2C-8337-604D873C2FF9}" dt="2023-09-24T14:52:24.156" v="235" actId="1076"/>
          <ac:picMkLst>
            <pc:docMk/>
            <pc:sldMk cId="2954535297" sldId="362"/>
            <ac:picMk id="5" creationId="{8FAB79F9-8121-7AC0-84FC-708139F2CEDA}"/>
          </ac:picMkLst>
        </pc:picChg>
        <pc:picChg chg="mod">
          <ac:chgData name="Felipe Carlos" userId="9f6a7d412ecfa264" providerId="Windows Live" clId="Web-{42213C92-CFAE-4C2C-8337-604D873C2FF9}" dt="2023-09-24T14:52:29.625" v="237" actId="1076"/>
          <ac:picMkLst>
            <pc:docMk/>
            <pc:sldMk cId="2954535297" sldId="362"/>
            <ac:picMk id="6" creationId="{6DBD8E19-0CB9-BD64-5BDC-5E7EA4B71D28}"/>
          </ac:picMkLst>
        </pc:picChg>
        <pc:picChg chg="mod">
          <ac:chgData name="Felipe Carlos" userId="9f6a7d412ecfa264" providerId="Windows Live" clId="Web-{42213C92-CFAE-4C2C-8337-604D873C2FF9}" dt="2023-09-24T14:48:02.196" v="162" actId="1076"/>
          <ac:picMkLst>
            <pc:docMk/>
            <pc:sldMk cId="2954535297" sldId="362"/>
            <ac:picMk id="7" creationId="{2AF48B9C-1CC0-C212-597B-D47D3D2F40FE}"/>
          </ac:picMkLst>
        </pc:picChg>
        <pc:picChg chg="mod">
          <ac:chgData name="Felipe Carlos" userId="9f6a7d412ecfa264" providerId="Windows Live" clId="Web-{42213C92-CFAE-4C2C-8337-604D873C2FF9}" dt="2023-09-24T14:47:57.243" v="161" actId="1076"/>
          <ac:picMkLst>
            <pc:docMk/>
            <pc:sldMk cId="2954535297" sldId="362"/>
            <ac:picMk id="8" creationId="{9597BF85-9D41-B6B3-0735-B84D412B5C12}"/>
          </ac:picMkLst>
        </pc:picChg>
        <pc:picChg chg="mod">
          <ac:chgData name="Felipe Carlos" userId="9f6a7d412ecfa264" providerId="Windows Live" clId="Web-{42213C92-CFAE-4C2C-8337-604D873C2FF9}" dt="2023-09-24T14:47:28.945" v="151" actId="1076"/>
          <ac:picMkLst>
            <pc:docMk/>
            <pc:sldMk cId="2954535297" sldId="362"/>
            <ac:picMk id="9" creationId="{1B38E077-8E49-319F-8BEC-B2A46ED49BEA}"/>
          </ac:picMkLst>
        </pc:picChg>
        <pc:picChg chg="mod">
          <ac:chgData name="Felipe Carlos" userId="9f6a7d412ecfa264" providerId="Windows Live" clId="Web-{42213C92-CFAE-4C2C-8337-604D873C2FF9}" dt="2023-09-24T14:47:47.540" v="156" actId="1076"/>
          <ac:picMkLst>
            <pc:docMk/>
            <pc:sldMk cId="2954535297" sldId="362"/>
            <ac:picMk id="10" creationId="{B4601E42-78A0-FC88-BB83-ABF4C0772B05}"/>
          </ac:picMkLst>
        </pc:picChg>
        <pc:picChg chg="add del mod">
          <ac:chgData name="Felipe Carlos" userId="9f6a7d412ecfa264" providerId="Windows Live" clId="Web-{42213C92-CFAE-4C2C-8337-604D873C2FF9}" dt="2023-09-24T14:49:10.276" v="171"/>
          <ac:picMkLst>
            <pc:docMk/>
            <pc:sldMk cId="2954535297" sldId="362"/>
            <ac:picMk id="11" creationId="{E7AF502F-A0A9-76F8-03D3-077C8E04FD9B}"/>
          </ac:picMkLst>
        </pc:picChg>
        <pc:picChg chg="add mod modCrop">
          <ac:chgData name="Felipe Carlos" userId="9f6a7d412ecfa264" providerId="Windows Live" clId="Web-{42213C92-CFAE-4C2C-8337-604D873C2FF9}" dt="2023-09-24T14:52:16.062" v="231" actId="1076"/>
          <ac:picMkLst>
            <pc:docMk/>
            <pc:sldMk cId="2954535297" sldId="362"/>
            <ac:picMk id="12" creationId="{CD478A11-4799-45F7-5601-268FFD05CA0E}"/>
          </ac:picMkLst>
        </pc:picChg>
      </pc:sldChg>
      <pc:sldChg chg="addSp modSp add ord replId">
        <pc:chgData name="Felipe Carlos" userId="9f6a7d412ecfa264" providerId="Windows Live" clId="Web-{42213C92-CFAE-4C2C-8337-604D873C2FF9}" dt="2023-09-24T15:31:04.438" v="549" actId="1076"/>
        <pc:sldMkLst>
          <pc:docMk/>
          <pc:sldMk cId="3443568945" sldId="363"/>
        </pc:sldMkLst>
        <pc:spChg chg="add mod">
          <ac:chgData name="Felipe Carlos" userId="9f6a7d412ecfa264" providerId="Windows Live" clId="Web-{42213C92-CFAE-4C2C-8337-604D873C2FF9}" dt="2023-09-24T15:30:00.640" v="540" actId="1076"/>
          <ac:spMkLst>
            <pc:docMk/>
            <pc:sldMk cId="3443568945" sldId="363"/>
            <ac:spMk id="7" creationId="{7AA79F90-0CCE-0728-D55E-F0239DA78B99}"/>
          </ac:spMkLst>
        </pc:spChg>
        <pc:spChg chg="mod">
          <ac:chgData name="Felipe Carlos" userId="9f6a7d412ecfa264" providerId="Windows Live" clId="Web-{42213C92-CFAE-4C2C-8337-604D873C2FF9}" dt="2023-09-24T15:19:58.452" v="537" actId="14100"/>
          <ac:spMkLst>
            <pc:docMk/>
            <pc:sldMk cId="3443568945" sldId="363"/>
            <ac:spMk id="32" creationId="{CF6BB367-BB43-46AC-3EE6-B66F5D7AD60D}"/>
          </ac:spMkLst>
        </pc:spChg>
        <pc:grpChg chg="add mod">
          <ac:chgData name="Felipe Carlos" userId="9f6a7d412ecfa264" providerId="Windows Live" clId="Web-{42213C92-CFAE-4C2C-8337-604D873C2FF9}" dt="2023-09-24T15:17:25.198" v="503" actId="1076"/>
          <ac:grpSpMkLst>
            <pc:docMk/>
            <pc:sldMk cId="3443568945" sldId="363"/>
            <ac:grpSpMk id="2" creationId="{392DF074-67DC-BD98-AA1E-75E168A92BB2}"/>
          </ac:grpSpMkLst>
        </pc:grpChg>
        <pc:grpChg chg="add mod">
          <ac:chgData name="Felipe Carlos" userId="9f6a7d412ecfa264" providerId="Windows Live" clId="Web-{42213C92-CFAE-4C2C-8337-604D873C2FF9}" dt="2023-09-24T15:17:25.230" v="505" actId="1076"/>
          <ac:grpSpMkLst>
            <pc:docMk/>
            <pc:sldMk cId="3443568945" sldId="363"/>
            <ac:grpSpMk id="3" creationId="{3D51FB86-4480-D08F-53DD-E10D8325E83D}"/>
          </ac:grpSpMkLst>
        </pc:grpChg>
        <pc:grpChg chg="add mod">
          <ac:chgData name="Felipe Carlos" userId="9f6a7d412ecfa264" providerId="Windows Live" clId="Web-{42213C92-CFAE-4C2C-8337-604D873C2FF9}" dt="2023-09-24T15:17:25.245" v="506" actId="1076"/>
          <ac:grpSpMkLst>
            <pc:docMk/>
            <pc:sldMk cId="3443568945" sldId="363"/>
            <ac:grpSpMk id="4" creationId="{05473EF7-1BD9-96BB-6FB2-6DB346878D82}"/>
          </ac:grpSpMkLst>
        </pc:grpChg>
        <pc:grpChg chg="add mod">
          <ac:chgData name="Felipe Carlos" userId="9f6a7d412ecfa264" providerId="Windows Live" clId="Web-{42213C92-CFAE-4C2C-8337-604D873C2FF9}" dt="2023-09-24T15:17:25.214" v="504" actId="1076"/>
          <ac:grpSpMkLst>
            <pc:docMk/>
            <pc:sldMk cId="3443568945" sldId="363"/>
            <ac:grpSpMk id="5" creationId="{00D96C51-FEA6-A62B-B1D6-887EFFC0A761}"/>
          </ac:grpSpMkLst>
        </pc:grpChg>
        <pc:picChg chg="add mod modCrop">
          <ac:chgData name="Felipe Carlos" userId="9f6a7d412ecfa264" providerId="Windows Live" clId="Web-{42213C92-CFAE-4C2C-8337-604D873C2FF9}" dt="2023-09-24T15:31:04.438" v="549" actId="1076"/>
          <ac:picMkLst>
            <pc:docMk/>
            <pc:sldMk cId="3443568945" sldId="363"/>
            <ac:picMk id="8" creationId="{2B31B11C-D51F-4ADC-E505-53DDF0D10B79}"/>
          </ac:picMkLst>
        </pc:picChg>
        <pc:picChg chg="mod">
          <ac:chgData name="Felipe Carlos" userId="9f6a7d412ecfa264" providerId="Windows Live" clId="Web-{42213C92-CFAE-4C2C-8337-604D873C2FF9}" dt="2023-09-24T15:30:00.624" v="539" actId="1076"/>
          <ac:picMkLst>
            <pc:docMk/>
            <pc:sldMk cId="3443568945" sldId="363"/>
            <ac:picMk id="11" creationId="{1E19C283-EBEE-FDD4-1918-BE7698169BCC}"/>
          </ac:picMkLst>
        </pc:picChg>
        <pc:picChg chg="mod">
          <ac:chgData name="Felipe Carlos" userId="9f6a7d412ecfa264" providerId="Windows Live" clId="Web-{42213C92-CFAE-4C2C-8337-604D873C2FF9}" dt="2023-09-24T15:30:03.140" v="541" actId="1076"/>
          <ac:picMkLst>
            <pc:docMk/>
            <pc:sldMk cId="3443568945" sldId="363"/>
            <ac:picMk id="12" creationId="{5A654A6D-2CF5-19D0-BB38-F97CE2DF7E81}"/>
          </ac:picMkLst>
        </pc:picChg>
      </pc:sldChg>
      <pc:sldMasterChg chg="addSldLayout">
        <pc:chgData name="Felipe Carlos" userId="9f6a7d412ecfa264" providerId="Windows Live" clId="Web-{42213C92-CFAE-4C2C-8337-604D873C2FF9}" dt="2023-09-24T14:36:14.724" v="5"/>
        <pc:sldMasterMkLst>
          <pc:docMk/>
          <pc:sldMasterMk cId="0" sldId="2147483648"/>
        </pc:sldMasterMkLst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04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05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06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07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08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09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10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11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12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13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14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15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16"/>
          </pc:sldLayoutMkLst>
        </pc:sldLayoutChg>
        <pc:sldLayoutChg chg="add">
          <pc:chgData name="Felipe Carlos" userId="9f6a7d412ecfa264" providerId="Windows Live" clId="Web-{42213C92-CFAE-4C2C-8337-604D873C2FF9}" dt="2023-09-24T14:36:14.724" v="5"/>
          <pc:sldLayoutMkLst>
            <pc:docMk/>
            <pc:sldMasterMk cId="0" sldId="2147483648"/>
            <pc:sldLayoutMk cId="0" sldId="2147483717"/>
          </pc:sldLayoutMkLst>
        </pc:sldLayoutChg>
      </pc:sldMasterChg>
    </pc:docChg>
  </pc:docChgLst>
  <pc:docChgLst>
    <pc:chgData name="Felipe Carlos" userId="9f6a7d412ecfa264" providerId="Windows Live" clId="Web-{FDCBD152-EB6D-4E0D-855F-B6F4F4415600}"/>
    <pc:docChg chg="addSld delSld modSld sldOrd">
      <pc:chgData name="Felipe Carlos" userId="9f6a7d412ecfa264" providerId="Windows Live" clId="Web-{FDCBD152-EB6D-4E0D-855F-B6F4F4415600}" dt="2023-09-28T11:55:39.399" v="17"/>
      <pc:docMkLst>
        <pc:docMk/>
      </pc:docMkLst>
      <pc:sldChg chg="del">
        <pc:chgData name="Felipe Carlos" userId="9f6a7d412ecfa264" providerId="Windows Live" clId="Web-{FDCBD152-EB6D-4E0D-855F-B6F4F4415600}" dt="2023-09-28T11:54:10.990" v="7"/>
        <pc:sldMkLst>
          <pc:docMk/>
          <pc:sldMk cId="0" sldId="323"/>
        </pc:sldMkLst>
      </pc:sldChg>
      <pc:sldChg chg="del">
        <pc:chgData name="Felipe Carlos" userId="9f6a7d412ecfa264" providerId="Windows Live" clId="Web-{FDCBD152-EB6D-4E0D-855F-B6F4F4415600}" dt="2023-09-28T11:54:10.990" v="3"/>
        <pc:sldMkLst>
          <pc:docMk/>
          <pc:sldMk cId="0" sldId="324"/>
        </pc:sldMkLst>
      </pc:sldChg>
      <pc:sldChg chg="del">
        <pc:chgData name="Felipe Carlos" userId="9f6a7d412ecfa264" providerId="Windows Live" clId="Web-{FDCBD152-EB6D-4E0D-855F-B6F4F4415600}" dt="2023-09-28T11:54:10.975" v="2"/>
        <pc:sldMkLst>
          <pc:docMk/>
          <pc:sldMk cId="0" sldId="325"/>
        </pc:sldMkLst>
      </pc:sldChg>
      <pc:sldChg chg="del">
        <pc:chgData name="Felipe Carlos" userId="9f6a7d412ecfa264" providerId="Windows Live" clId="Web-{FDCBD152-EB6D-4E0D-855F-B6F4F4415600}" dt="2023-09-28T11:54:10.975" v="1"/>
        <pc:sldMkLst>
          <pc:docMk/>
          <pc:sldMk cId="0" sldId="326"/>
        </pc:sldMkLst>
      </pc:sldChg>
      <pc:sldChg chg="del">
        <pc:chgData name="Felipe Carlos" userId="9f6a7d412ecfa264" providerId="Windows Live" clId="Web-{FDCBD152-EB6D-4E0D-855F-B6F4F4415600}" dt="2023-09-28T11:54:10.990" v="6"/>
        <pc:sldMkLst>
          <pc:docMk/>
          <pc:sldMk cId="0" sldId="327"/>
        </pc:sldMkLst>
      </pc:sldChg>
      <pc:sldChg chg="modSp">
        <pc:chgData name="Felipe Carlos" userId="9f6a7d412ecfa264" providerId="Windows Live" clId="Web-{FDCBD152-EB6D-4E0D-855F-B6F4F4415600}" dt="2023-09-28T11:44:06.551" v="0" actId="20577"/>
        <pc:sldMkLst>
          <pc:docMk/>
          <pc:sldMk cId="0" sldId="344"/>
        </pc:sldMkLst>
        <pc:spChg chg="mod">
          <ac:chgData name="Felipe Carlos" userId="9f6a7d412ecfa264" providerId="Windows Live" clId="Web-{FDCBD152-EB6D-4E0D-855F-B6F4F4415600}" dt="2023-09-28T11:44:06.551" v="0" actId="20577"/>
          <ac:spMkLst>
            <pc:docMk/>
            <pc:sldMk cId="0" sldId="344"/>
            <ac:spMk id="1409" creationId="{00000000-0000-0000-0000-000000000000}"/>
          </ac:spMkLst>
        </pc:spChg>
      </pc:sldChg>
      <pc:sldChg chg="del">
        <pc:chgData name="Felipe Carlos" userId="9f6a7d412ecfa264" providerId="Windows Live" clId="Web-{FDCBD152-EB6D-4E0D-855F-B6F4F4415600}" dt="2023-09-28T11:54:10.990" v="5"/>
        <pc:sldMkLst>
          <pc:docMk/>
          <pc:sldMk cId="29015704" sldId="353"/>
        </pc:sldMkLst>
      </pc:sldChg>
      <pc:sldChg chg="del">
        <pc:chgData name="Felipe Carlos" userId="9f6a7d412ecfa264" providerId="Windows Live" clId="Web-{FDCBD152-EB6D-4E0D-855F-B6F4F4415600}" dt="2023-09-28T11:54:10.990" v="4"/>
        <pc:sldMkLst>
          <pc:docMk/>
          <pc:sldMk cId="3705381608" sldId="354"/>
        </pc:sldMkLst>
      </pc:sldChg>
      <pc:sldChg chg="ord">
        <pc:chgData name="Felipe Carlos" userId="9f6a7d412ecfa264" providerId="Windows Live" clId="Web-{FDCBD152-EB6D-4E0D-855F-B6F4F4415600}" dt="2023-09-28T11:55:39.399" v="15"/>
        <pc:sldMkLst>
          <pc:docMk/>
          <pc:sldMk cId="940257560" sldId="357"/>
        </pc:sldMkLst>
      </pc:sldChg>
      <pc:sldChg chg="ord">
        <pc:chgData name="Felipe Carlos" userId="9f6a7d412ecfa264" providerId="Windows Live" clId="Web-{FDCBD152-EB6D-4E0D-855F-B6F4F4415600}" dt="2023-09-28T11:55:39.399" v="16"/>
        <pc:sldMkLst>
          <pc:docMk/>
          <pc:sldMk cId="1953055220" sldId="358"/>
        </pc:sldMkLst>
      </pc:sldChg>
      <pc:sldChg chg="ord">
        <pc:chgData name="Felipe Carlos" userId="9f6a7d412ecfa264" providerId="Windows Live" clId="Web-{FDCBD152-EB6D-4E0D-855F-B6F4F4415600}" dt="2023-09-28T11:55:39.399" v="17"/>
        <pc:sldMkLst>
          <pc:docMk/>
          <pc:sldMk cId="2462007725" sldId="359"/>
        </pc:sldMkLst>
      </pc:sldChg>
      <pc:sldChg chg="add">
        <pc:chgData name="Felipe Carlos" userId="9f6a7d412ecfa264" providerId="Windows Live" clId="Web-{FDCBD152-EB6D-4E0D-855F-B6F4F4415600}" dt="2023-09-28T11:54:18.788" v="8"/>
        <pc:sldMkLst>
          <pc:docMk/>
          <pc:sldMk cId="3521307291" sldId="376"/>
        </pc:sldMkLst>
      </pc:sldChg>
      <pc:sldChg chg="add">
        <pc:chgData name="Felipe Carlos" userId="9f6a7d412ecfa264" providerId="Windows Live" clId="Web-{FDCBD152-EB6D-4E0D-855F-B6F4F4415600}" dt="2023-09-28T11:54:18.959" v="9"/>
        <pc:sldMkLst>
          <pc:docMk/>
          <pc:sldMk cId="1458010844" sldId="377"/>
        </pc:sldMkLst>
      </pc:sldChg>
      <pc:sldChg chg="add">
        <pc:chgData name="Felipe Carlos" userId="9f6a7d412ecfa264" providerId="Windows Live" clId="Web-{FDCBD152-EB6D-4E0D-855F-B6F4F4415600}" dt="2023-09-28T11:54:19.069" v="10"/>
        <pc:sldMkLst>
          <pc:docMk/>
          <pc:sldMk cId="3471754522" sldId="378"/>
        </pc:sldMkLst>
      </pc:sldChg>
      <pc:sldChg chg="add">
        <pc:chgData name="Felipe Carlos" userId="9f6a7d412ecfa264" providerId="Windows Live" clId="Web-{FDCBD152-EB6D-4E0D-855F-B6F4F4415600}" dt="2023-09-28T11:54:19.163" v="11"/>
        <pc:sldMkLst>
          <pc:docMk/>
          <pc:sldMk cId="3889911486" sldId="379"/>
        </pc:sldMkLst>
      </pc:sldChg>
      <pc:sldChg chg="add">
        <pc:chgData name="Felipe Carlos" userId="9f6a7d412ecfa264" providerId="Windows Live" clId="Web-{FDCBD152-EB6D-4E0D-855F-B6F4F4415600}" dt="2023-09-28T11:54:19.256" v="12"/>
        <pc:sldMkLst>
          <pc:docMk/>
          <pc:sldMk cId="3261333716" sldId="380"/>
        </pc:sldMkLst>
      </pc:sldChg>
      <pc:sldChg chg="add">
        <pc:chgData name="Felipe Carlos" userId="9f6a7d412ecfa264" providerId="Windows Live" clId="Web-{FDCBD152-EB6D-4E0D-855F-B6F4F4415600}" dt="2023-09-28T11:54:19.350" v="13"/>
        <pc:sldMkLst>
          <pc:docMk/>
          <pc:sldMk cId="2273204835" sldId="381"/>
        </pc:sldMkLst>
      </pc:sldChg>
      <pc:sldChg chg="add">
        <pc:chgData name="Felipe Carlos" userId="9f6a7d412ecfa264" providerId="Windows Live" clId="Web-{FDCBD152-EB6D-4E0D-855F-B6F4F4415600}" dt="2023-09-28T11:54:19.459" v="14"/>
        <pc:sldMkLst>
          <pc:docMk/>
          <pc:sldMk cId="1196959269" sldId="382"/>
        </pc:sldMkLst>
      </pc:sldChg>
    </pc:docChg>
  </pc:docChgLst>
  <pc:docChgLst>
    <pc:chgData name="Felipe Carlos" userId="9f6a7d412ecfa264" providerId="Windows Live" clId="Web-{13507FDC-C79A-47C0-BF9C-F49A4093A58D}"/>
    <pc:docChg chg="addSld delSld modSld sldOrd addMainMaster">
      <pc:chgData name="Felipe Carlos" userId="9f6a7d412ecfa264" providerId="Windows Live" clId="Web-{13507FDC-C79A-47C0-BF9C-F49A4093A58D}" dt="2023-09-21T18:36:40.347" v="28"/>
      <pc:docMkLst>
        <pc:docMk/>
      </pc:docMkLst>
      <pc:sldChg chg="modSp del">
        <pc:chgData name="Felipe Carlos" userId="9f6a7d412ecfa264" providerId="Windows Live" clId="Web-{13507FDC-C79A-47C0-BF9C-F49A4093A58D}" dt="2023-09-21T18:34:59.031" v="15"/>
        <pc:sldMkLst>
          <pc:docMk/>
          <pc:sldMk cId="0" sldId="257"/>
        </pc:sldMkLst>
        <pc:spChg chg="mod">
          <ac:chgData name="Felipe Carlos" userId="9f6a7d412ecfa264" providerId="Windows Live" clId="Web-{13507FDC-C79A-47C0-BF9C-F49A4093A58D}" dt="2023-09-21T18:33:41.608" v="6"/>
          <ac:spMkLst>
            <pc:docMk/>
            <pc:sldMk cId="0" sldId="257"/>
            <ac:spMk id="338" creationId="{00000000-0000-0000-0000-000000000000}"/>
          </ac:spMkLst>
        </pc:spChg>
      </pc:sldChg>
      <pc:sldChg chg="addSp delSp modSp ord">
        <pc:chgData name="Felipe Carlos" userId="9f6a7d412ecfa264" providerId="Windows Live" clId="Web-{13507FDC-C79A-47C0-BF9C-F49A4093A58D}" dt="2023-09-21T18:36:20.690" v="26"/>
        <pc:sldMkLst>
          <pc:docMk/>
          <pc:sldMk cId="0" sldId="327"/>
        </pc:sldMkLst>
        <pc:spChg chg="add mod">
          <ac:chgData name="Felipe Carlos" userId="9f6a7d412ecfa264" providerId="Windows Live" clId="Web-{13507FDC-C79A-47C0-BF9C-F49A4093A58D}" dt="2023-09-21T18:36:08.549" v="20" actId="20577"/>
          <ac:spMkLst>
            <pc:docMk/>
            <pc:sldMk cId="0" sldId="327"/>
            <ac:spMk id="2" creationId="{F3D003D9-3A1B-43A1-B0E3-F3E97C237AC3}"/>
          </ac:spMkLst>
        </pc:spChg>
        <pc:spChg chg="add del mod">
          <ac:chgData name="Felipe Carlos" userId="9f6a7d412ecfa264" providerId="Windows Live" clId="Web-{13507FDC-C79A-47C0-BF9C-F49A4093A58D}" dt="2023-09-21T18:36:20.690" v="26"/>
          <ac:spMkLst>
            <pc:docMk/>
            <pc:sldMk cId="0" sldId="327"/>
            <ac:spMk id="3" creationId="{20752494-E275-123B-1288-995A8E4C19DC}"/>
          </ac:spMkLst>
        </pc:spChg>
        <pc:spChg chg="add del mod">
          <ac:chgData name="Felipe Carlos" userId="9f6a7d412ecfa264" providerId="Windows Live" clId="Web-{13507FDC-C79A-47C0-BF9C-F49A4093A58D}" dt="2023-09-21T18:36:20.690" v="25"/>
          <ac:spMkLst>
            <pc:docMk/>
            <pc:sldMk cId="0" sldId="327"/>
            <ac:spMk id="4" creationId="{FCBDFDF2-3E0A-2A84-8EC0-DBE2735D4781}"/>
          </ac:spMkLst>
        </pc:spChg>
        <pc:spChg chg="del">
          <ac:chgData name="Felipe Carlos" userId="9f6a7d412ecfa264" providerId="Windows Live" clId="Web-{13507FDC-C79A-47C0-BF9C-F49A4093A58D}" dt="2023-09-21T18:36:00.345" v="18"/>
          <ac:spMkLst>
            <pc:docMk/>
            <pc:sldMk cId="0" sldId="327"/>
            <ac:spMk id="1207" creationId="{00000000-0000-0000-0000-000000000000}"/>
          </ac:spMkLst>
        </pc:spChg>
      </pc:sldChg>
      <pc:sldChg chg="del">
        <pc:chgData name="Felipe Carlos" userId="9f6a7d412ecfa264" providerId="Windows Live" clId="Web-{13507FDC-C79A-47C0-BF9C-F49A4093A58D}" dt="2023-09-21T18:36:40.347" v="28"/>
        <pc:sldMkLst>
          <pc:docMk/>
          <pc:sldMk cId="0" sldId="343"/>
        </pc:sldMkLst>
      </pc:sldChg>
      <pc:sldChg chg="addSp delSp modSp add">
        <pc:chgData name="Felipe Carlos" userId="9f6a7d412ecfa264" providerId="Windows Live" clId="Web-{13507FDC-C79A-47C0-BF9C-F49A4093A58D}" dt="2023-09-21T18:34:54.078" v="14" actId="1076"/>
        <pc:sldMkLst>
          <pc:docMk/>
          <pc:sldMk cId="3813042938" sldId="352"/>
        </pc:sldMkLst>
        <pc:spChg chg="mod">
          <ac:chgData name="Felipe Carlos" userId="9f6a7d412ecfa264" providerId="Windows Live" clId="Web-{13507FDC-C79A-47C0-BF9C-F49A4093A58D}" dt="2023-09-21T18:34:54.078" v="14" actId="1076"/>
          <ac:spMkLst>
            <pc:docMk/>
            <pc:sldMk cId="3813042938" sldId="352"/>
            <ac:spMk id="2" creationId="{07D8B9FA-64E1-726D-1CE8-D97FBE021B07}"/>
          </ac:spMkLst>
        </pc:spChg>
        <pc:spChg chg="add">
          <ac:chgData name="Felipe Carlos" userId="9f6a7d412ecfa264" providerId="Windows Live" clId="Web-{13507FDC-C79A-47C0-BF9C-F49A4093A58D}" dt="2023-09-21T18:33:02.638" v="3"/>
          <ac:spMkLst>
            <pc:docMk/>
            <pc:sldMk cId="3813042938" sldId="352"/>
            <ac:spMk id="5" creationId="{5C03EAA0-0C13-F077-69F9-9D8A1F913B07}"/>
          </ac:spMkLst>
        </pc:spChg>
        <pc:spChg chg="mod">
          <ac:chgData name="Felipe Carlos" userId="9f6a7d412ecfa264" providerId="Windows Live" clId="Web-{13507FDC-C79A-47C0-BF9C-F49A4093A58D}" dt="2023-09-21T18:34:34.671" v="9" actId="20577"/>
          <ac:spMkLst>
            <pc:docMk/>
            <pc:sldMk cId="3813042938" sldId="352"/>
            <ac:spMk id="6" creationId="{0EE6CBC5-42D1-C41D-8C83-711B3CAFA127}"/>
          </ac:spMkLst>
        </pc:spChg>
        <pc:spChg chg="del">
          <ac:chgData name="Felipe Carlos" userId="9f6a7d412ecfa264" providerId="Windows Live" clId="Web-{13507FDC-C79A-47C0-BF9C-F49A4093A58D}" dt="2023-09-21T18:33:02.513" v="2"/>
          <ac:spMkLst>
            <pc:docMk/>
            <pc:sldMk cId="3813042938" sldId="352"/>
            <ac:spMk id="7" creationId="{D64D727B-CEF7-C72B-5587-EAF5A3F3DBA3}"/>
          </ac:spMkLst>
        </pc:spChg>
        <pc:spChg chg="mod">
          <ac:chgData name="Felipe Carlos" userId="9f6a7d412ecfa264" providerId="Windows Live" clId="Web-{13507FDC-C79A-47C0-BF9C-F49A4093A58D}" dt="2023-09-21T18:34:45.047" v="12" actId="20577"/>
          <ac:spMkLst>
            <pc:docMk/>
            <pc:sldMk cId="3813042938" sldId="352"/>
            <ac:spMk id="9" creationId="{8D4A57C5-C320-E277-EA11-85B4385E6230}"/>
          </ac:spMkLst>
        </pc:spChg>
        <pc:spChg chg="del">
          <ac:chgData name="Felipe Carlos" userId="9f6a7d412ecfa264" providerId="Windows Live" clId="Web-{13507FDC-C79A-47C0-BF9C-F49A4093A58D}" dt="2023-09-21T18:33:02.513" v="1"/>
          <ac:spMkLst>
            <pc:docMk/>
            <pc:sldMk cId="3813042938" sldId="352"/>
            <ac:spMk id="11" creationId="{2FE522D5-54B4-318A-7CD3-438E111A8610}"/>
          </ac:spMkLst>
        </pc:spChg>
        <pc:spChg chg="mod">
          <ac:chgData name="Felipe Carlos" userId="9f6a7d412ecfa264" providerId="Windows Live" clId="Web-{13507FDC-C79A-47C0-BF9C-F49A4093A58D}" dt="2023-09-21T18:34:38.984" v="10" actId="20577"/>
          <ac:spMkLst>
            <pc:docMk/>
            <pc:sldMk cId="3813042938" sldId="352"/>
            <ac:spMk id="12" creationId="{E6BA2421-4F55-1B4B-93E1-B6816A1BE18A}"/>
          </ac:spMkLst>
        </pc:spChg>
        <pc:spChg chg="add">
          <ac:chgData name="Felipe Carlos" userId="9f6a7d412ecfa264" providerId="Windows Live" clId="Web-{13507FDC-C79A-47C0-BF9C-F49A4093A58D}" dt="2023-09-21T18:33:02.732" v="4"/>
          <ac:spMkLst>
            <pc:docMk/>
            <pc:sldMk cId="3813042938" sldId="352"/>
            <ac:spMk id="14" creationId="{0BD3DF66-9498-33AA-C938-D3FB5BB0D898}"/>
          </ac:spMkLst>
        </pc:spChg>
        <pc:spChg chg="mod">
          <ac:chgData name="Felipe Carlos" userId="9f6a7d412ecfa264" providerId="Windows Live" clId="Web-{13507FDC-C79A-47C0-BF9C-F49A4093A58D}" dt="2023-09-21T18:34:29.796" v="8" actId="20577"/>
          <ac:spMkLst>
            <pc:docMk/>
            <pc:sldMk cId="3813042938" sldId="352"/>
            <ac:spMk id="183" creationId="{00000000-0000-0000-0000-000000000000}"/>
          </ac:spMkLst>
        </pc:spChg>
      </pc:sldChg>
      <pc:sldChg chg="delSp add replId">
        <pc:chgData name="Felipe Carlos" userId="9f6a7d412ecfa264" providerId="Windows Live" clId="Web-{13507FDC-C79A-47C0-BF9C-F49A4093A58D}" dt="2023-09-21T18:36:22.830" v="27"/>
        <pc:sldMkLst>
          <pc:docMk/>
          <pc:sldMk cId="29015704" sldId="353"/>
        </pc:sldMkLst>
        <pc:spChg chg="del">
          <ac:chgData name="Felipe Carlos" userId="9f6a7d412ecfa264" providerId="Windows Live" clId="Web-{13507FDC-C79A-47C0-BF9C-F49A4093A58D}" dt="2023-09-21T18:36:22.830" v="27"/>
          <ac:spMkLst>
            <pc:docMk/>
            <pc:sldMk cId="29015704" sldId="353"/>
            <ac:spMk id="4" creationId="{FCBDFDF2-3E0A-2A84-8EC0-DBE2735D4781}"/>
          </ac:spMkLst>
        </pc:spChg>
      </pc:sldChg>
      <pc:sldChg chg="add replId">
        <pc:chgData name="Felipe Carlos" userId="9f6a7d412ecfa264" providerId="Windows Live" clId="Web-{13507FDC-C79A-47C0-BF9C-F49A4093A58D}" dt="2023-09-21T18:36:18.299" v="24"/>
        <pc:sldMkLst>
          <pc:docMk/>
          <pc:sldMk cId="3705381608" sldId="354"/>
        </pc:sldMkLst>
      </pc:sldChg>
      <pc:sldMasterChg chg="add addSldLayout">
        <pc:chgData name="Felipe Carlos" userId="9f6a7d412ecfa264" providerId="Windows Live" clId="Web-{13507FDC-C79A-47C0-BF9C-F49A4093A58D}" dt="2023-09-21T18:32:48.622" v="0"/>
        <pc:sldMasterMkLst>
          <pc:docMk/>
          <pc:sldMasterMk cId="0" sldId="2147483690"/>
        </pc:sldMasterMkLst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691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692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693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694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695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696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697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698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699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700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701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702"/>
          </pc:sldLayoutMkLst>
        </pc:sldLayoutChg>
        <pc:sldLayoutChg chg="add">
          <pc:chgData name="Felipe Carlos" userId="9f6a7d412ecfa264" providerId="Windows Live" clId="Web-{13507FDC-C79A-47C0-BF9C-F49A4093A58D}" dt="2023-09-21T18:32:48.622" v="0"/>
          <pc:sldLayoutMkLst>
            <pc:docMk/>
            <pc:sldMasterMk cId="0" sldId="2147483690"/>
            <pc:sldLayoutMk cId="0" sldId="2147483703"/>
          </pc:sldLayoutMkLst>
        </pc:sldLayoutChg>
      </pc:sldMasterChg>
    </pc:docChg>
  </pc:docChgLst>
  <pc:docChgLst>
    <pc:chgData name="Felipe Carlos" userId="9f6a7d412ecfa264" providerId="Windows Live" clId="Web-{5B8919AE-2152-4607-BA2B-046A59BC80D4}"/>
    <pc:docChg chg="modSld">
      <pc:chgData name="Felipe Carlos" userId="9f6a7d412ecfa264" providerId="Windows Live" clId="Web-{5B8919AE-2152-4607-BA2B-046A59BC80D4}" dt="2023-10-05T04:44:15.719" v="9" actId="20577"/>
      <pc:docMkLst>
        <pc:docMk/>
      </pc:docMkLst>
      <pc:sldChg chg="modSp">
        <pc:chgData name="Felipe Carlos" userId="9f6a7d412ecfa264" providerId="Windows Live" clId="Web-{5B8919AE-2152-4607-BA2B-046A59BC80D4}" dt="2023-10-05T04:44:15.719" v="9" actId="20577"/>
        <pc:sldMkLst>
          <pc:docMk/>
          <pc:sldMk cId="3566410995" sldId="391"/>
        </pc:sldMkLst>
        <pc:spChg chg="mod">
          <ac:chgData name="Felipe Carlos" userId="9f6a7d412ecfa264" providerId="Windows Live" clId="Web-{5B8919AE-2152-4607-BA2B-046A59BC80D4}" dt="2023-10-05T04:44:15.719" v="9" actId="20577"/>
          <ac:spMkLst>
            <pc:docMk/>
            <pc:sldMk cId="3566410995" sldId="391"/>
            <ac:spMk id="20" creationId="{E046F8B8-5AE7-0850-9B5D-F1A4DE85C438}"/>
          </ac:spMkLst>
        </pc:spChg>
      </pc:sldChg>
    </pc:docChg>
  </pc:docChgLst>
  <pc:docChgLst>
    <pc:chgData name="Felipe Carlos" userId="9f6a7d412ecfa264" providerId="Windows Live" clId="Web-{B3E4FFE7-6A8D-48E1-B54E-E0F1F7B0E8CC}"/>
    <pc:docChg chg="addSld delSld">
      <pc:chgData name="Felipe Carlos" userId="9f6a7d412ecfa264" providerId="Windows Live" clId="Web-{B3E4FFE7-6A8D-48E1-B54E-E0F1F7B0E8CC}" dt="2023-10-01T11:35:27.704" v="1"/>
      <pc:docMkLst>
        <pc:docMk/>
      </pc:docMkLst>
      <pc:sldChg chg="del">
        <pc:chgData name="Felipe Carlos" userId="9f6a7d412ecfa264" providerId="Windows Live" clId="Web-{B3E4FFE7-6A8D-48E1-B54E-E0F1F7B0E8CC}" dt="2023-10-01T11:35:18.048" v="0"/>
        <pc:sldMkLst>
          <pc:docMk/>
          <pc:sldMk cId="0" sldId="331"/>
        </pc:sldMkLst>
      </pc:sldChg>
      <pc:sldChg chg="add">
        <pc:chgData name="Felipe Carlos" userId="9f6a7d412ecfa264" providerId="Windows Live" clId="Web-{B3E4FFE7-6A8D-48E1-B54E-E0F1F7B0E8CC}" dt="2023-10-01T11:35:27.704" v="1"/>
        <pc:sldMkLst>
          <pc:docMk/>
          <pc:sldMk cId="3915181368" sldId="385"/>
        </pc:sldMkLst>
      </pc:sldChg>
    </pc:docChg>
  </pc:docChgLst>
  <pc:docChgLst>
    <pc:chgData name="Felipe Carlos" userId="9f6a7d412ecfa264" providerId="Windows Live" clId="Web-{C05BBE36-B926-451F-B143-3922B1918BB0}"/>
    <pc:docChg chg="modSld">
      <pc:chgData name="Felipe Carlos" userId="9f6a7d412ecfa264" providerId="Windows Live" clId="Web-{C05BBE36-B926-451F-B143-3922B1918BB0}" dt="2023-10-01T19:06:47.416" v="1"/>
      <pc:docMkLst>
        <pc:docMk/>
      </pc:docMkLst>
      <pc:sldChg chg="addSp">
        <pc:chgData name="Felipe Carlos" userId="9f6a7d412ecfa264" providerId="Windows Live" clId="Web-{C05BBE36-B926-451F-B143-3922B1918BB0}" dt="2023-10-01T19:06:47.416" v="1"/>
        <pc:sldMkLst>
          <pc:docMk/>
          <pc:sldMk cId="785611116" sldId="372"/>
        </pc:sldMkLst>
        <pc:spChg chg="add">
          <ac:chgData name="Felipe Carlos" userId="9f6a7d412ecfa264" providerId="Windows Live" clId="Web-{C05BBE36-B926-451F-B143-3922B1918BB0}" dt="2023-10-01T19:06:47.369" v="0"/>
          <ac:spMkLst>
            <pc:docMk/>
            <pc:sldMk cId="785611116" sldId="372"/>
            <ac:spMk id="4" creationId="{6A3B1394-A465-0F4A-2790-0CF9841A2ACF}"/>
          </ac:spMkLst>
        </pc:spChg>
        <pc:spChg chg="add">
          <ac:chgData name="Felipe Carlos" userId="9f6a7d412ecfa264" providerId="Windows Live" clId="Web-{C05BBE36-B926-451F-B143-3922B1918BB0}" dt="2023-10-01T19:06:47.416" v="1"/>
          <ac:spMkLst>
            <pc:docMk/>
            <pc:sldMk cId="785611116" sldId="372"/>
            <ac:spMk id="6" creationId="{DA284F1C-62D0-9FF8-2AF8-FFDA7AB66DEF}"/>
          </ac:spMkLst>
        </pc:spChg>
      </pc:sldChg>
    </pc:docChg>
  </pc:docChgLst>
  <pc:docChgLst>
    <pc:chgData name="Felipe Carlos" userId="9f6a7d412ecfa264" providerId="Windows Live" clId="Web-{09EEE591-7B3E-4208-A487-FE9F4EA25892}"/>
    <pc:docChg chg="addSld delSld modSld">
      <pc:chgData name="Felipe Carlos" userId="9f6a7d412ecfa264" providerId="Windows Live" clId="Web-{09EEE591-7B3E-4208-A487-FE9F4EA25892}" dt="2023-10-01T12:16:44.215" v="12"/>
      <pc:docMkLst>
        <pc:docMk/>
      </pc:docMkLst>
      <pc:sldChg chg="delSp">
        <pc:chgData name="Felipe Carlos" userId="9f6a7d412ecfa264" providerId="Windows Live" clId="Web-{09EEE591-7B3E-4208-A487-FE9F4EA25892}" dt="2023-10-01T12:16:44.215" v="12"/>
        <pc:sldMkLst>
          <pc:docMk/>
          <pc:sldMk cId="785611116" sldId="372"/>
        </pc:sldMkLst>
        <pc:spChg chg="del">
          <ac:chgData name="Felipe Carlos" userId="9f6a7d412ecfa264" providerId="Windows Live" clId="Web-{09EEE591-7B3E-4208-A487-FE9F4EA25892}" dt="2023-10-01T12:16:44.215" v="12"/>
          <ac:spMkLst>
            <pc:docMk/>
            <pc:sldMk cId="785611116" sldId="372"/>
            <ac:spMk id="1312" creationId="{00000000-0000-0000-0000-000000000000}"/>
          </ac:spMkLst>
        </pc:spChg>
        <pc:grpChg chg="del">
          <ac:chgData name="Felipe Carlos" userId="9f6a7d412ecfa264" providerId="Windows Live" clId="Web-{09EEE591-7B3E-4208-A487-FE9F4EA25892}" dt="2023-10-01T12:16:41.746" v="10"/>
          <ac:grpSpMkLst>
            <pc:docMk/>
            <pc:sldMk cId="785611116" sldId="372"/>
            <ac:grpSpMk id="5" creationId="{A58C5C34-B542-D47F-0F13-BDD059B9B834}"/>
          </ac:grpSpMkLst>
        </pc:grpChg>
        <pc:grpChg chg="del">
          <ac:chgData name="Felipe Carlos" userId="9f6a7d412ecfa264" providerId="Windows Live" clId="Web-{09EEE591-7B3E-4208-A487-FE9F4EA25892}" dt="2023-10-01T12:16:41.746" v="9"/>
          <ac:grpSpMkLst>
            <pc:docMk/>
            <pc:sldMk cId="785611116" sldId="372"/>
            <ac:grpSpMk id="8" creationId="{78D83A31-8D87-7BD8-C66D-CD73C80DAB89}"/>
          </ac:grpSpMkLst>
        </pc:grpChg>
        <pc:grpChg chg="del">
          <ac:chgData name="Felipe Carlos" userId="9f6a7d412ecfa264" providerId="Windows Live" clId="Web-{09EEE591-7B3E-4208-A487-FE9F4EA25892}" dt="2023-10-01T12:16:41.746" v="7"/>
          <ac:grpSpMkLst>
            <pc:docMk/>
            <pc:sldMk cId="785611116" sldId="372"/>
            <ac:grpSpMk id="9" creationId="{B5322173-3F88-8EAC-64D2-7A9CD90FC94F}"/>
          </ac:grpSpMkLst>
        </pc:grpChg>
        <pc:grpChg chg="del">
          <ac:chgData name="Felipe Carlos" userId="9f6a7d412ecfa264" providerId="Windows Live" clId="Web-{09EEE591-7B3E-4208-A487-FE9F4EA25892}" dt="2023-10-01T12:16:41.746" v="6"/>
          <ac:grpSpMkLst>
            <pc:docMk/>
            <pc:sldMk cId="785611116" sldId="372"/>
            <ac:grpSpMk id="10" creationId="{D4B24AEE-F51F-4DCC-86C0-6FF8ADC4E3C7}"/>
          </ac:grpSpMkLst>
        </pc:grpChg>
        <pc:grpChg chg="del">
          <ac:chgData name="Felipe Carlos" userId="9f6a7d412ecfa264" providerId="Windows Live" clId="Web-{09EEE591-7B3E-4208-A487-FE9F4EA25892}" dt="2023-10-01T12:16:41.746" v="8"/>
          <ac:grpSpMkLst>
            <pc:docMk/>
            <pc:sldMk cId="785611116" sldId="372"/>
            <ac:grpSpMk id="11" creationId="{102C205F-3C1C-AF5B-C47B-6D26CE7B6219}"/>
          </ac:grpSpMkLst>
        </pc:grpChg>
        <pc:grpChg chg="del">
          <ac:chgData name="Felipe Carlos" userId="9f6a7d412ecfa264" providerId="Windows Live" clId="Web-{09EEE591-7B3E-4208-A487-FE9F4EA25892}" dt="2023-10-01T12:16:44.215" v="11"/>
          <ac:grpSpMkLst>
            <pc:docMk/>
            <pc:sldMk cId="785611116" sldId="372"/>
            <ac:grpSpMk id="19" creationId="{B18C00C7-13FE-EFB9-5FF5-CC02D9C8662B}"/>
          </ac:grpSpMkLst>
        </pc:grpChg>
        <pc:grpChg chg="del">
          <ac:chgData name="Felipe Carlos" userId="9f6a7d412ecfa264" providerId="Windows Live" clId="Web-{09EEE591-7B3E-4208-A487-FE9F4EA25892}" dt="2023-10-01T12:16:41.746" v="5"/>
          <ac:grpSpMkLst>
            <pc:docMk/>
            <pc:sldMk cId="785611116" sldId="372"/>
            <ac:grpSpMk id="31" creationId="{D00AEFBB-59EC-F7FF-9D0A-A7D9EEBAC9CE}"/>
          </ac:grpSpMkLst>
        </pc:grpChg>
      </pc:sldChg>
      <pc:sldChg chg="del">
        <pc:chgData name="Felipe Carlos" userId="9f6a7d412ecfa264" providerId="Windows Live" clId="Web-{09EEE591-7B3E-4208-A487-FE9F4EA25892}" dt="2023-10-01T12:14:52.583" v="1"/>
        <pc:sldMkLst>
          <pc:docMk/>
          <pc:sldMk cId="3915181368" sldId="385"/>
        </pc:sldMkLst>
      </pc:sldChg>
      <pc:sldChg chg="del">
        <pc:chgData name="Felipe Carlos" userId="9f6a7d412ecfa264" providerId="Windows Live" clId="Web-{09EEE591-7B3E-4208-A487-FE9F4EA25892}" dt="2023-10-01T12:14:52.583" v="0"/>
        <pc:sldMkLst>
          <pc:docMk/>
          <pc:sldMk cId="4232668274" sldId="386"/>
        </pc:sldMkLst>
      </pc:sldChg>
      <pc:sldChg chg="add">
        <pc:chgData name="Felipe Carlos" userId="9f6a7d412ecfa264" providerId="Windows Live" clId="Web-{09EEE591-7B3E-4208-A487-FE9F4EA25892}" dt="2023-10-01T12:14:57.161" v="2"/>
        <pc:sldMkLst>
          <pc:docMk/>
          <pc:sldMk cId="4130619606" sldId="389"/>
        </pc:sldMkLst>
      </pc:sldChg>
      <pc:sldChg chg="add">
        <pc:chgData name="Felipe Carlos" userId="9f6a7d412ecfa264" providerId="Windows Live" clId="Web-{09EEE591-7B3E-4208-A487-FE9F4EA25892}" dt="2023-10-01T12:14:57.317" v="3"/>
        <pc:sldMkLst>
          <pc:docMk/>
          <pc:sldMk cId="831894699" sldId="390"/>
        </pc:sldMkLst>
      </pc:sldChg>
      <pc:sldChg chg="add replId">
        <pc:chgData name="Felipe Carlos" userId="9f6a7d412ecfa264" providerId="Windows Live" clId="Web-{09EEE591-7B3E-4208-A487-FE9F4EA25892}" dt="2023-10-01T12:16:36.136" v="4"/>
        <pc:sldMkLst>
          <pc:docMk/>
          <pc:sldMk cId="3566410995" sldId="391"/>
        </pc:sldMkLst>
      </pc:sldChg>
    </pc:docChg>
  </pc:docChgLst>
  <pc:docChgLst>
    <pc:chgData name="Felipe Carlos" userId="9f6a7d412ecfa264" providerId="Windows Live" clId="Web-{8974D439-1637-430C-AF64-B65978754B0D}"/>
    <pc:docChg chg="addSld delSld modSld">
      <pc:chgData name="Felipe Carlos" userId="9f6a7d412ecfa264" providerId="Windows Live" clId="Web-{8974D439-1637-430C-AF64-B65978754B0D}" dt="2023-09-24T13:34:52.384" v="23"/>
      <pc:docMkLst>
        <pc:docMk/>
      </pc:docMkLst>
      <pc:sldChg chg="del">
        <pc:chgData name="Felipe Carlos" userId="9f6a7d412ecfa264" providerId="Windows Live" clId="Web-{8974D439-1637-430C-AF64-B65978754B0D}" dt="2023-09-24T13:32:33.925" v="4"/>
        <pc:sldMkLst>
          <pc:docMk/>
          <pc:sldMk cId="0" sldId="301"/>
        </pc:sldMkLst>
      </pc:sldChg>
      <pc:sldChg chg="modSp">
        <pc:chgData name="Felipe Carlos" userId="9f6a7d412ecfa264" providerId="Windows Live" clId="Web-{8974D439-1637-430C-AF64-B65978754B0D}" dt="2023-09-24T13:33:07.052" v="11" actId="20577"/>
        <pc:sldMkLst>
          <pc:docMk/>
          <pc:sldMk cId="0" sldId="332"/>
        </pc:sldMkLst>
        <pc:spChg chg="mod">
          <ac:chgData name="Felipe Carlos" userId="9f6a7d412ecfa264" providerId="Windows Live" clId="Web-{8974D439-1637-430C-AF64-B65978754B0D}" dt="2023-09-24T13:33:07.052" v="11" actId="20577"/>
          <ac:spMkLst>
            <pc:docMk/>
            <pc:sldMk cId="0" sldId="332"/>
            <ac:spMk id="1260" creationId="{00000000-0000-0000-0000-000000000000}"/>
          </ac:spMkLst>
        </pc:spChg>
      </pc:sldChg>
      <pc:sldChg chg="modSp">
        <pc:chgData name="Felipe Carlos" userId="9f6a7d412ecfa264" providerId="Windows Live" clId="Web-{8974D439-1637-430C-AF64-B65978754B0D}" dt="2023-09-24T13:33:11.880" v="12" actId="20577"/>
        <pc:sldMkLst>
          <pc:docMk/>
          <pc:sldMk cId="0" sldId="333"/>
        </pc:sldMkLst>
        <pc:spChg chg="mod">
          <ac:chgData name="Felipe Carlos" userId="9f6a7d412ecfa264" providerId="Windows Live" clId="Web-{8974D439-1637-430C-AF64-B65978754B0D}" dt="2023-09-24T13:33:11.880" v="12" actId="20577"/>
          <ac:spMkLst>
            <pc:docMk/>
            <pc:sldMk cId="0" sldId="333"/>
            <ac:spMk id="1270" creationId="{00000000-0000-0000-0000-000000000000}"/>
          </ac:spMkLst>
        </pc:spChg>
      </pc:sldChg>
      <pc:sldChg chg="addSp delSp">
        <pc:chgData name="Felipe Carlos" userId="9f6a7d412ecfa264" providerId="Windows Live" clId="Web-{8974D439-1637-430C-AF64-B65978754B0D}" dt="2023-09-24T13:33:20.271" v="14"/>
        <pc:sldMkLst>
          <pc:docMk/>
          <pc:sldMk cId="0" sldId="334"/>
        </pc:sldMkLst>
        <pc:spChg chg="add">
          <ac:chgData name="Felipe Carlos" userId="9f6a7d412ecfa264" providerId="Windows Live" clId="Web-{8974D439-1637-430C-AF64-B65978754B0D}" dt="2023-09-24T13:33:20.271" v="14"/>
          <ac:spMkLst>
            <pc:docMk/>
            <pc:sldMk cId="0" sldId="334"/>
            <ac:spMk id="3" creationId="{AA16A742-1DCA-CFAE-DE13-732E2DC3A34C}"/>
          </ac:spMkLst>
        </pc:spChg>
        <pc:spChg chg="del">
          <ac:chgData name="Felipe Carlos" userId="9f6a7d412ecfa264" providerId="Windows Live" clId="Web-{8974D439-1637-430C-AF64-B65978754B0D}" dt="2023-09-24T13:33:19.443" v="13"/>
          <ac:spMkLst>
            <pc:docMk/>
            <pc:sldMk cId="0" sldId="334"/>
            <ac:spMk id="1282" creationId="{00000000-0000-0000-0000-000000000000}"/>
          </ac:spMkLst>
        </pc:spChg>
      </pc:sldChg>
      <pc:sldChg chg="addSp delSp">
        <pc:chgData name="Felipe Carlos" userId="9f6a7d412ecfa264" providerId="Windows Live" clId="Web-{8974D439-1637-430C-AF64-B65978754B0D}" dt="2023-09-24T13:33:25.396" v="16"/>
        <pc:sldMkLst>
          <pc:docMk/>
          <pc:sldMk cId="0" sldId="335"/>
        </pc:sldMkLst>
        <pc:spChg chg="add">
          <ac:chgData name="Felipe Carlos" userId="9f6a7d412ecfa264" providerId="Windows Live" clId="Web-{8974D439-1637-430C-AF64-B65978754B0D}" dt="2023-09-24T13:33:25.396" v="16"/>
          <ac:spMkLst>
            <pc:docMk/>
            <pc:sldMk cId="0" sldId="335"/>
            <ac:spMk id="3" creationId="{6363BB9F-88D1-2B95-8F5B-CBAC9D7473CF}"/>
          </ac:spMkLst>
        </pc:spChg>
        <pc:spChg chg="del">
          <ac:chgData name="Felipe Carlos" userId="9f6a7d412ecfa264" providerId="Windows Live" clId="Web-{8974D439-1637-430C-AF64-B65978754B0D}" dt="2023-09-24T13:33:24.912" v="15"/>
          <ac:spMkLst>
            <pc:docMk/>
            <pc:sldMk cId="0" sldId="335"/>
            <ac:spMk id="1294" creationId="{00000000-0000-0000-0000-000000000000}"/>
          </ac:spMkLst>
        </pc:spChg>
      </pc:sldChg>
      <pc:sldChg chg="addSp delSp">
        <pc:chgData name="Felipe Carlos" userId="9f6a7d412ecfa264" providerId="Windows Live" clId="Web-{8974D439-1637-430C-AF64-B65978754B0D}" dt="2023-09-24T13:33:30.990" v="18"/>
        <pc:sldMkLst>
          <pc:docMk/>
          <pc:sldMk cId="0" sldId="336"/>
        </pc:sldMkLst>
        <pc:spChg chg="add">
          <ac:chgData name="Felipe Carlos" userId="9f6a7d412ecfa264" providerId="Windows Live" clId="Web-{8974D439-1637-430C-AF64-B65978754B0D}" dt="2023-09-24T13:33:30.990" v="18"/>
          <ac:spMkLst>
            <pc:docMk/>
            <pc:sldMk cId="0" sldId="336"/>
            <ac:spMk id="3" creationId="{C0796C74-DBD9-E9C8-F7FD-8C6805BC7C6F}"/>
          </ac:spMkLst>
        </pc:spChg>
        <pc:spChg chg="del">
          <ac:chgData name="Felipe Carlos" userId="9f6a7d412ecfa264" providerId="Windows Live" clId="Web-{8974D439-1637-430C-AF64-B65978754B0D}" dt="2023-09-24T13:33:30.771" v="17"/>
          <ac:spMkLst>
            <pc:docMk/>
            <pc:sldMk cId="0" sldId="336"/>
            <ac:spMk id="1310" creationId="{00000000-0000-0000-0000-000000000000}"/>
          </ac:spMkLst>
        </pc:spChg>
      </pc:sldChg>
      <pc:sldChg chg="addSp delSp">
        <pc:chgData name="Felipe Carlos" userId="9f6a7d412ecfa264" providerId="Windows Live" clId="Web-{8974D439-1637-430C-AF64-B65978754B0D}" dt="2023-09-24T13:33:39.600" v="20"/>
        <pc:sldMkLst>
          <pc:docMk/>
          <pc:sldMk cId="0" sldId="337"/>
        </pc:sldMkLst>
        <pc:spChg chg="add">
          <ac:chgData name="Felipe Carlos" userId="9f6a7d412ecfa264" providerId="Windows Live" clId="Web-{8974D439-1637-430C-AF64-B65978754B0D}" dt="2023-09-24T13:33:39.600" v="20"/>
          <ac:spMkLst>
            <pc:docMk/>
            <pc:sldMk cId="0" sldId="337"/>
            <ac:spMk id="3" creationId="{32AC9B11-5DE5-0EEE-87F6-6CF68CE2A26E}"/>
          </ac:spMkLst>
        </pc:spChg>
        <pc:spChg chg="del">
          <ac:chgData name="Felipe Carlos" userId="9f6a7d412ecfa264" providerId="Windows Live" clId="Web-{8974D439-1637-430C-AF64-B65978754B0D}" dt="2023-09-24T13:33:39.162" v="19"/>
          <ac:spMkLst>
            <pc:docMk/>
            <pc:sldMk cId="0" sldId="337"/>
            <ac:spMk id="1319" creationId="{00000000-0000-0000-0000-000000000000}"/>
          </ac:spMkLst>
        </pc:spChg>
      </pc:sldChg>
      <pc:sldChg chg="del">
        <pc:chgData name="Felipe Carlos" userId="9f6a7d412ecfa264" providerId="Windows Live" clId="Web-{8974D439-1637-430C-AF64-B65978754B0D}" dt="2023-09-24T13:34:52.384" v="23"/>
        <pc:sldMkLst>
          <pc:docMk/>
          <pc:sldMk cId="0" sldId="349"/>
        </pc:sldMkLst>
      </pc:sldChg>
      <pc:sldChg chg="del">
        <pc:chgData name="Felipe Carlos" userId="9f6a7d412ecfa264" providerId="Windows Live" clId="Web-{8974D439-1637-430C-AF64-B65978754B0D}" dt="2023-09-24T13:34:52.384" v="22"/>
        <pc:sldMkLst>
          <pc:docMk/>
          <pc:sldMk cId="0" sldId="350"/>
        </pc:sldMkLst>
      </pc:sldChg>
      <pc:sldChg chg="delSp modSp add replId">
        <pc:chgData name="Felipe Carlos" userId="9f6a7d412ecfa264" providerId="Windows Live" clId="Web-{8974D439-1637-430C-AF64-B65978754B0D}" dt="2023-09-24T13:33:47.366" v="21"/>
        <pc:sldMkLst>
          <pc:docMk/>
          <pc:sldMk cId="2405130117" sldId="355"/>
        </pc:sldMkLst>
        <pc:spChg chg="del">
          <ac:chgData name="Felipe Carlos" userId="9f6a7d412ecfa264" providerId="Windows Live" clId="Web-{8974D439-1637-430C-AF64-B65978754B0D}" dt="2023-09-24T13:33:47.366" v="21"/>
          <ac:spMkLst>
            <pc:docMk/>
            <pc:sldMk cId="2405130117" sldId="355"/>
            <ac:spMk id="1354" creationId="{00000000-0000-0000-0000-000000000000}"/>
          </ac:spMkLst>
        </pc:spChg>
        <pc:spChg chg="mod">
          <ac:chgData name="Felipe Carlos" userId="9f6a7d412ecfa264" providerId="Windows Live" clId="Web-{8974D439-1637-430C-AF64-B65978754B0D}" dt="2023-09-24T13:32:21.628" v="1" actId="20577"/>
          <ac:spMkLst>
            <pc:docMk/>
            <pc:sldMk cId="2405130117" sldId="355"/>
            <ac:spMk id="1355" creationId="{00000000-0000-0000-0000-000000000000}"/>
          </ac:spMkLst>
        </pc:spChg>
        <pc:picChg chg="del">
          <ac:chgData name="Felipe Carlos" userId="9f6a7d412ecfa264" providerId="Windows Live" clId="Web-{8974D439-1637-430C-AF64-B65978754B0D}" dt="2023-09-24T13:32:23.284" v="3"/>
          <ac:picMkLst>
            <pc:docMk/>
            <pc:sldMk cId="2405130117" sldId="355"/>
            <ac:picMk id="1352" creationId="{00000000-0000-0000-0000-000000000000}"/>
          </ac:picMkLst>
        </pc:picChg>
        <pc:picChg chg="del">
          <ac:chgData name="Felipe Carlos" userId="9f6a7d412ecfa264" providerId="Windows Live" clId="Web-{8974D439-1637-430C-AF64-B65978754B0D}" dt="2023-09-24T13:32:23.284" v="2"/>
          <ac:picMkLst>
            <pc:docMk/>
            <pc:sldMk cId="2405130117" sldId="355"/>
            <ac:picMk id="1353" creationId="{00000000-0000-0000-0000-000000000000}"/>
          </ac:picMkLst>
        </pc:picChg>
      </pc:sldChg>
    </pc:docChg>
  </pc:docChgLst>
  <pc:docChgLst>
    <pc:chgData name="Felipe Carlos" userId="9f6a7d412ecfa264" providerId="Windows Live" clId="Web-{0AE95DD6-D294-4F01-9998-A6447724BC86}"/>
    <pc:docChg chg="addSld delSld modSld">
      <pc:chgData name="Felipe Carlos" userId="9f6a7d412ecfa264" providerId="Windows Live" clId="Web-{0AE95DD6-D294-4F01-9998-A6447724BC86}" dt="2023-10-01T11:01:30.049" v="16" actId="1076"/>
      <pc:docMkLst>
        <pc:docMk/>
      </pc:docMkLst>
      <pc:sldChg chg="del">
        <pc:chgData name="Felipe Carlos" userId="9f6a7d412ecfa264" providerId="Windows Live" clId="Web-{0AE95DD6-D294-4F01-9998-A6447724BC86}" dt="2023-10-01T10:56:49.174" v="2"/>
        <pc:sldMkLst>
          <pc:docMk/>
          <pc:sldMk cId="3889911486" sldId="379"/>
        </pc:sldMkLst>
      </pc:sldChg>
      <pc:sldChg chg="del">
        <pc:chgData name="Felipe Carlos" userId="9f6a7d412ecfa264" providerId="Windows Live" clId="Web-{0AE95DD6-D294-4F01-9998-A6447724BC86}" dt="2023-10-01T10:56:49.174" v="3"/>
        <pc:sldMkLst>
          <pc:docMk/>
          <pc:sldMk cId="3261333716" sldId="380"/>
        </pc:sldMkLst>
      </pc:sldChg>
      <pc:sldChg chg="del">
        <pc:chgData name="Felipe Carlos" userId="9f6a7d412ecfa264" providerId="Windows Live" clId="Web-{0AE95DD6-D294-4F01-9998-A6447724BC86}" dt="2023-10-01T10:56:49.189" v="4"/>
        <pc:sldMkLst>
          <pc:docMk/>
          <pc:sldMk cId="2273204835" sldId="381"/>
        </pc:sldMkLst>
      </pc:sldChg>
      <pc:sldChg chg="addSp delSp modSp add replId">
        <pc:chgData name="Felipe Carlos" userId="9f6a7d412ecfa264" providerId="Windows Live" clId="Web-{0AE95DD6-D294-4F01-9998-A6447724BC86}" dt="2023-10-01T11:01:30.049" v="16" actId="1076"/>
        <pc:sldMkLst>
          <pc:docMk/>
          <pc:sldMk cId="825206398" sldId="384"/>
        </pc:sldMkLst>
        <pc:spChg chg="add">
          <ac:chgData name="Felipe Carlos" userId="9f6a7d412ecfa264" providerId="Windows Live" clId="Web-{0AE95DD6-D294-4F01-9998-A6447724BC86}" dt="2023-10-01T11:01:19.705" v="13"/>
          <ac:spMkLst>
            <pc:docMk/>
            <pc:sldMk cId="825206398" sldId="384"/>
            <ac:spMk id="3" creationId="{D389B67F-FDC7-4329-D71D-2AA4D01E9C46}"/>
          </ac:spMkLst>
        </pc:spChg>
        <pc:spChg chg="del">
          <ac:chgData name="Felipe Carlos" userId="9f6a7d412ecfa264" providerId="Windows Live" clId="Web-{0AE95DD6-D294-4F01-9998-A6447724BC86}" dt="2023-10-01T11:00:13.515" v="6"/>
          <ac:spMkLst>
            <pc:docMk/>
            <pc:sldMk cId="825206398" sldId="384"/>
            <ac:spMk id="897" creationId="{00000000-0000-0000-0000-000000000000}"/>
          </ac:spMkLst>
        </pc:spChg>
        <pc:picChg chg="add del mod">
          <ac:chgData name="Felipe Carlos" userId="9f6a7d412ecfa264" providerId="Windows Live" clId="Web-{0AE95DD6-D294-4F01-9998-A6447724BC86}" dt="2023-10-01T11:01:18.658" v="12"/>
          <ac:picMkLst>
            <pc:docMk/>
            <pc:sldMk cId="825206398" sldId="384"/>
            <ac:picMk id="2" creationId="{52B2989F-B2A7-FD76-4038-85C5EC673211}"/>
          </ac:picMkLst>
        </pc:picChg>
        <pc:picChg chg="add mod">
          <ac:chgData name="Felipe Carlos" userId="9f6a7d412ecfa264" providerId="Windows Live" clId="Web-{0AE95DD6-D294-4F01-9998-A6447724BC86}" dt="2023-10-01T11:01:30.049" v="16" actId="1076"/>
          <ac:picMkLst>
            <pc:docMk/>
            <pc:sldMk cId="825206398" sldId="384"/>
            <ac:picMk id="4" creationId="{12F71340-3069-9DFB-1E41-D83335C06AEA}"/>
          </ac:picMkLst>
        </pc:picChg>
        <pc:picChg chg="del">
          <ac:chgData name="Felipe Carlos" userId="9f6a7d412ecfa264" providerId="Windows Live" clId="Web-{0AE95DD6-D294-4F01-9998-A6447724BC86}" dt="2023-10-01T11:00:13.515" v="7"/>
          <ac:picMkLst>
            <pc:docMk/>
            <pc:sldMk cId="825206398" sldId="384"/>
            <ac:picMk id="896" creationId="{00000000-0000-0000-0000-000000000000}"/>
          </ac:picMkLst>
        </pc:picChg>
      </pc:sldChg>
      <pc:sldChg chg="add del">
        <pc:chgData name="Felipe Carlos" userId="9f6a7d412ecfa264" providerId="Windows Live" clId="Web-{0AE95DD6-D294-4F01-9998-A6447724BC86}" dt="2023-10-01T10:56:05.610" v="1"/>
        <pc:sldMkLst>
          <pc:docMk/>
          <pc:sldMk cId="2863891978" sldId="384"/>
        </pc:sldMkLst>
      </pc:sldChg>
    </pc:docChg>
  </pc:docChgLst>
  <pc:docChgLst>
    <pc:chgData name="Felipe Carlos" userId="9f6a7d412ecfa264" providerId="Windows Live" clId="Web-{DD330FD9-B8A5-4581-B561-0048076AC3C3}"/>
    <pc:docChg chg="addSld delSld modSld">
      <pc:chgData name="Felipe Carlos" userId="9f6a7d412ecfa264" providerId="Windows Live" clId="Web-{DD330FD9-B8A5-4581-B561-0048076AC3C3}" dt="2023-09-24T18:26:32.323" v="465" actId="1076"/>
      <pc:docMkLst>
        <pc:docMk/>
      </pc:docMkLst>
      <pc:sldChg chg="modSp">
        <pc:chgData name="Felipe Carlos" userId="9f6a7d412ecfa264" providerId="Windows Live" clId="Web-{DD330FD9-B8A5-4581-B561-0048076AC3C3}" dt="2023-09-24T18:19:24.380" v="417"/>
        <pc:sldMkLst>
          <pc:docMk/>
          <pc:sldMk cId="0" sldId="300"/>
        </pc:sldMkLst>
        <pc:spChg chg="mod">
          <ac:chgData name="Felipe Carlos" userId="9f6a7d412ecfa264" providerId="Windows Live" clId="Web-{DD330FD9-B8A5-4581-B561-0048076AC3C3}" dt="2023-09-24T18:19:20.864" v="416"/>
          <ac:spMkLst>
            <pc:docMk/>
            <pc:sldMk cId="0" sldId="300"/>
            <ac:spMk id="864" creationId="{00000000-0000-0000-0000-000000000000}"/>
          </ac:spMkLst>
        </pc:spChg>
        <pc:spChg chg="mod">
          <ac:chgData name="Felipe Carlos" userId="9f6a7d412ecfa264" providerId="Windows Live" clId="Web-{DD330FD9-B8A5-4581-B561-0048076AC3C3}" dt="2023-09-24T18:19:24.380" v="417"/>
          <ac:spMkLst>
            <pc:docMk/>
            <pc:sldMk cId="0" sldId="300"/>
            <ac:spMk id="870" creationId="{00000000-0000-0000-0000-000000000000}"/>
          </ac:spMkLst>
        </pc:spChg>
      </pc:sldChg>
      <pc:sldChg chg="modSp">
        <pc:chgData name="Felipe Carlos" userId="9f6a7d412ecfa264" providerId="Windows Live" clId="Web-{DD330FD9-B8A5-4581-B561-0048076AC3C3}" dt="2023-09-24T18:19:33.192" v="418"/>
        <pc:sldMkLst>
          <pc:docMk/>
          <pc:sldMk cId="0" sldId="304"/>
        </pc:sldMkLst>
        <pc:picChg chg="mod">
          <ac:chgData name="Felipe Carlos" userId="9f6a7d412ecfa264" providerId="Windows Live" clId="Web-{DD330FD9-B8A5-4581-B561-0048076AC3C3}" dt="2023-09-24T18:19:33.192" v="418"/>
          <ac:picMkLst>
            <pc:docMk/>
            <pc:sldMk cId="0" sldId="304"/>
            <ac:picMk id="920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19:44.146" v="420"/>
        <pc:sldMkLst>
          <pc:docMk/>
          <pc:sldMk cId="0" sldId="305"/>
        </pc:sldMkLst>
        <pc:picChg chg="mod">
          <ac:chgData name="Felipe Carlos" userId="9f6a7d412ecfa264" providerId="Windows Live" clId="Web-{DD330FD9-B8A5-4581-B561-0048076AC3C3}" dt="2023-09-24T18:19:44.115" v="419"/>
          <ac:picMkLst>
            <pc:docMk/>
            <pc:sldMk cId="0" sldId="305"/>
            <ac:picMk id="933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19:44.146" v="420"/>
          <ac:picMkLst>
            <pc:docMk/>
            <pc:sldMk cId="0" sldId="305"/>
            <ac:picMk id="935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19:56.631" v="422"/>
        <pc:sldMkLst>
          <pc:docMk/>
          <pc:sldMk cId="0" sldId="307"/>
        </pc:sldMkLst>
        <pc:picChg chg="mod">
          <ac:chgData name="Felipe Carlos" userId="9f6a7d412ecfa264" providerId="Windows Live" clId="Web-{DD330FD9-B8A5-4581-B561-0048076AC3C3}" dt="2023-09-24T18:19:56.568" v="421"/>
          <ac:picMkLst>
            <pc:docMk/>
            <pc:sldMk cId="0" sldId="307"/>
            <ac:picMk id="958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19:56.631" v="422"/>
          <ac:picMkLst>
            <pc:docMk/>
            <pc:sldMk cId="0" sldId="307"/>
            <ac:picMk id="959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0:06.990" v="423"/>
        <pc:sldMkLst>
          <pc:docMk/>
          <pc:sldMk cId="0" sldId="309"/>
        </pc:sldMkLst>
        <pc:picChg chg="mod">
          <ac:chgData name="Felipe Carlos" userId="9f6a7d412ecfa264" providerId="Windows Live" clId="Web-{DD330FD9-B8A5-4581-B561-0048076AC3C3}" dt="2023-09-24T18:20:06.990" v="423"/>
          <ac:picMkLst>
            <pc:docMk/>
            <pc:sldMk cId="0" sldId="309"/>
            <ac:picMk id="982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0:16.225" v="425"/>
        <pc:sldMkLst>
          <pc:docMk/>
          <pc:sldMk cId="0" sldId="310"/>
        </pc:sldMkLst>
        <pc:picChg chg="mod">
          <ac:chgData name="Felipe Carlos" userId="9f6a7d412ecfa264" providerId="Windows Live" clId="Web-{DD330FD9-B8A5-4581-B561-0048076AC3C3}" dt="2023-09-24T18:20:16.178" v="424"/>
          <ac:picMkLst>
            <pc:docMk/>
            <pc:sldMk cId="0" sldId="310"/>
            <ac:picMk id="994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0:16.225" v="425"/>
          <ac:picMkLst>
            <pc:docMk/>
            <pc:sldMk cId="0" sldId="310"/>
            <ac:picMk id="995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0:25.663" v="426"/>
        <pc:sldMkLst>
          <pc:docMk/>
          <pc:sldMk cId="0" sldId="312"/>
        </pc:sldMkLst>
        <pc:picChg chg="mod">
          <ac:chgData name="Felipe Carlos" userId="9f6a7d412ecfa264" providerId="Windows Live" clId="Web-{DD330FD9-B8A5-4581-B561-0048076AC3C3}" dt="2023-09-24T18:20:25.663" v="426"/>
          <ac:picMkLst>
            <pc:docMk/>
            <pc:sldMk cId="0" sldId="312"/>
            <ac:picMk id="1017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0:37.242" v="428"/>
        <pc:sldMkLst>
          <pc:docMk/>
          <pc:sldMk cId="0" sldId="313"/>
        </pc:sldMkLst>
        <pc:picChg chg="mod">
          <ac:chgData name="Felipe Carlos" userId="9f6a7d412ecfa264" providerId="Windows Live" clId="Web-{DD330FD9-B8A5-4581-B561-0048076AC3C3}" dt="2023-09-24T18:20:37.148" v="427"/>
          <ac:picMkLst>
            <pc:docMk/>
            <pc:sldMk cId="0" sldId="313"/>
            <ac:picMk id="1028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0:37.242" v="428"/>
          <ac:picMkLst>
            <pc:docMk/>
            <pc:sldMk cId="0" sldId="313"/>
            <ac:picMk id="1030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0:44.351" v="429"/>
        <pc:sldMkLst>
          <pc:docMk/>
          <pc:sldMk cId="0" sldId="315"/>
        </pc:sldMkLst>
        <pc:picChg chg="mod">
          <ac:chgData name="Felipe Carlos" userId="9f6a7d412ecfa264" providerId="Windows Live" clId="Web-{DD330FD9-B8A5-4581-B561-0048076AC3C3}" dt="2023-09-24T18:20:44.351" v="429"/>
          <ac:picMkLst>
            <pc:docMk/>
            <pc:sldMk cId="0" sldId="315"/>
            <ac:picMk id="1055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0:49.351" v="431"/>
        <pc:sldMkLst>
          <pc:docMk/>
          <pc:sldMk cId="0" sldId="316"/>
        </pc:sldMkLst>
        <pc:picChg chg="mod">
          <ac:chgData name="Felipe Carlos" userId="9f6a7d412ecfa264" providerId="Windows Live" clId="Web-{DD330FD9-B8A5-4581-B561-0048076AC3C3}" dt="2023-09-24T18:20:49.289" v="430"/>
          <ac:picMkLst>
            <pc:docMk/>
            <pc:sldMk cId="0" sldId="316"/>
            <ac:picMk id="1064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0:49.351" v="431"/>
          <ac:picMkLst>
            <pc:docMk/>
            <pc:sldMk cId="0" sldId="316"/>
            <ac:picMk id="1068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1:05.492" v="432"/>
        <pc:sldMkLst>
          <pc:docMk/>
          <pc:sldMk cId="0" sldId="318"/>
        </pc:sldMkLst>
        <pc:picChg chg="mod">
          <ac:chgData name="Felipe Carlos" userId="9f6a7d412ecfa264" providerId="Windows Live" clId="Web-{DD330FD9-B8A5-4581-B561-0048076AC3C3}" dt="2023-09-24T18:21:05.492" v="432"/>
          <ac:picMkLst>
            <pc:docMk/>
            <pc:sldMk cId="0" sldId="318"/>
            <ac:picMk id="1089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1:15.024" v="434"/>
        <pc:sldMkLst>
          <pc:docMk/>
          <pc:sldMk cId="0" sldId="319"/>
        </pc:sldMkLst>
        <pc:picChg chg="mod">
          <ac:chgData name="Felipe Carlos" userId="9f6a7d412ecfa264" providerId="Windows Live" clId="Web-{DD330FD9-B8A5-4581-B561-0048076AC3C3}" dt="2023-09-24T18:21:14.946" v="433"/>
          <ac:picMkLst>
            <pc:docMk/>
            <pc:sldMk cId="0" sldId="319"/>
            <ac:picMk id="1101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1:15.024" v="434"/>
          <ac:picMkLst>
            <pc:docMk/>
            <pc:sldMk cId="0" sldId="319"/>
            <ac:picMk id="1102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1:24.978" v="435"/>
        <pc:sldMkLst>
          <pc:docMk/>
          <pc:sldMk cId="0" sldId="321"/>
        </pc:sldMkLst>
        <pc:picChg chg="mod">
          <ac:chgData name="Felipe Carlos" userId="9f6a7d412ecfa264" providerId="Windows Live" clId="Web-{DD330FD9-B8A5-4581-B561-0048076AC3C3}" dt="2023-09-24T18:21:24.978" v="435"/>
          <ac:picMkLst>
            <pc:docMk/>
            <pc:sldMk cId="0" sldId="321"/>
            <ac:picMk id="1125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1:37.869" v="439"/>
        <pc:sldMkLst>
          <pc:docMk/>
          <pc:sldMk cId="0" sldId="322"/>
        </pc:sldMkLst>
        <pc:picChg chg="mod">
          <ac:chgData name="Felipe Carlos" userId="9f6a7d412ecfa264" providerId="Windows Live" clId="Web-{DD330FD9-B8A5-4581-B561-0048076AC3C3}" dt="2023-09-24T18:21:32.400" v="436"/>
          <ac:picMkLst>
            <pc:docMk/>
            <pc:sldMk cId="0" sldId="322"/>
            <ac:picMk id="1139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1:37.806" v="437"/>
          <ac:picMkLst>
            <pc:docMk/>
            <pc:sldMk cId="0" sldId="322"/>
            <ac:picMk id="1142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1:37.837" v="438"/>
          <ac:picMkLst>
            <pc:docMk/>
            <pc:sldMk cId="0" sldId="322"/>
            <ac:picMk id="1143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1:37.869" v="439"/>
          <ac:picMkLst>
            <pc:docMk/>
            <pc:sldMk cId="0" sldId="322"/>
            <ac:picMk id="1144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1:50.635" v="440"/>
        <pc:sldMkLst>
          <pc:docMk/>
          <pc:sldMk cId="0" sldId="324"/>
        </pc:sldMkLst>
        <pc:picChg chg="mod">
          <ac:chgData name="Felipe Carlos" userId="9f6a7d412ecfa264" providerId="Windows Live" clId="Web-{DD330FD9-B8A5-4581-B561-0048076AC3C3}" dt="2023-09-24T18:21:50.635" v="440"/>
          <ac:picMkLst>
            <pc:docMk/>
            <pc:sldMk cId="0" sldId="324"/>
            <ac:picMk id="1169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2:01.713" v="442"/>
        <pc:sldMkLst>
          <pc:docMk/>
          <pc:sldMk cId="0" sldId="325"/>
        </pc:sldMkLst>
        <pc:picChg chg="mod">
          <ac:chgData name="Felipe Carlos" userId="9f6a7d412ecfa264" providerId="Windows Live" clId="Web-{DD330FD9-B8A5-4581-B561-0048076AC3C3}" dt="2023-09-24T18:22:01.666" v="441"/>
          <ac:picMkLst>
            <pc:docMk/>
            <pc:sldMk cId="0" sldId="325"/>
            <ac:picMk id="1180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2:01.713" v="442"/>
          <ac:picMkLst>
            <pc:docMk/>
            <pc:sldMk cId="0" sldId="325"/>
            <ac:picMk id="1181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2:06.995" v="445"/>
        <pc:sldMkLst>
          <pc:docMk/>
          <pc:sldMk cId="0" sldId="326"/>
        </pc:sldMkLst>
        <pc:picChg chg="mod">
          <ac:chgData name="Felipe Carlos" userId="9f6a7d412ecfa264" providerId="Windows Live" clId="Web-{DD330FD9-B8A5-4581-B561-0048076AC3C3}" dt="2023-09-24T18:22:06.901" v="443"/>
          <ac:picMkLst>
            <pc:docMk/>
            <pc:sldMk cId="0" sldId="326"/>
            <ac:picMk id="1192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2:06.948" v="444"/>
          <ac:picMkLst>
            <pc:docMk/>
            <pc:sldMk cId="0" sldId="326"/>
            <ac:picMk id="1193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2:06.995" v="445"/>
          <ac:picMkLst>
            <pc:docMk/>
            <pc:sldMk cId="0" sldId="326"/>
            <ac:picMk id="1194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2:14.026" v="446"/>
        <pc:sldMkLst>
          <pc:docMk/>
          <pc:sldMk cId="0" sldId="329"/>
        </pc:sldMkLst>
        <pc:picChg chg="mod">
          <ac:chgData name="Felipe Carlos" userId="9f6a7d412ecfa264" providerId="Windows Live" clId="Web-{DD330FD9-B8A5-4581-B561-0048076AC3C3}" dt="2023-09-24T18:22:14.026" v="446"/>
          <ac:picMkLst>
            <pc:docMk/>
            <pc:sldMk cId="0" sldId="329"/>
            <ac:picMk id="1224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2:19.573" v="448"/>
        <pc:sldMkLst>
          <pc:docMk/>
          <pc:sldMk cId="0" sldId="330"/>
        </pc:sldMkLst>
        <pc:picChg chg="mod">
          <ac:chgData name="Felipe Carlos" userId="9f6a7d412ecfa264" providerId="Windows Live" clId="Web-{DD330FD9-B8A5-4581-B561-0048076AC3C3}" dt="2023-09-24T18:22:19.511" v="447"/>
          <ac:picMkLst>
            <pc:docMk/>
            <pc:sldMk cId="0" sldId="330"/>
            <ac:picMk id="1236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2:19.573" v="448"/>
          <ac:picMkLst>
            <pc:docMk/>
            <pc:sldMk cId="0" sldId="330"/>
            <ac:picMk id="1237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2:29.849" v="449"/>
        <pc:sldMkLst>
          <pc:docMk/>
          <pc:sldMk cId="0" sldId="331"/>
        </pc:sldMkLst>
        <pc:picChg chg="mod">
          <ac:chgData name="Felipe Carlos" userId="9f6a7d412ecfa264" providerId="Windows Live" clId="Web-{DD330FD9-B8A5-4581-B561-0048076AC3C3}" dt="2023-09-24T18:22:29.849" v="449"/>
          <ac:picMkLst>
            <pc:docMk/>
            <pc:sldMk cId="0" sldId="331"/>
            <ac:picMk id="1249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2:43.349" v="451"/>
        <pc:sldMkLst>
          <pc:docMk/>
          <pc:sldMk cId="0" sldId="336"/>
        </pc:sldMkLst>
        <pc:picChg chg="mod">
          <ac:chgData name="Felipe Carlos" userId="9f6a7d412ecfa264" providerId="Windows Live" clId="Web-{DD330FD9-B8A5-4581-B561-0048076AC3C3}" dt="2023-09-24T18:22:43.271" v="450"/>
          <ac:picMkLst>
            <pc:docMk/>
            <pc:sldMk cId="0" sldId="336"/>
            <ac:picMk id="1306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2:43.349" v="451"/>
          <ac:picMkLst>
            <pc:docMk/>
            <pc:sldMk cId="0" sldId="336"/>
            <ac:picMk id="1307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2:54.725" v="452"/>
        <pc:sldMkLst>
          <pc:docMk/>
          <pc:sldMk cId="0" sldId="339"/>
        </pc:sldMkLst>
        <pc:picChg chg="mod">
          <ac:chgData name="Felipe Carlos" userId="9f6a7d412ecfa264" providerId="Windows Live" clId="Web-{DD330FD9-B8A5-4581-B561-0048076AC3C3}" dt="2023-09-24T18:22:54.725" v="452"/>
          <ac:picMkLst>
            <pc:docMk/>
            <pc:sldMk cId="0" sldId="339"/>
            <ac:picMk id="1340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3:02.194" v="454"/>
        <pc:sldMkLst>
          <pc:docMk/>
          <pc:sldMk cId="0" sldId="340"/>
        </pc:sldMkLst>
        <pc:picChg chg="mod">
          <ac:chgData name="Felipe Carlos" userId="9f6a7d412ecfa264" providerId="Windows Live" clId="Web-{DD330FD9-B8A5-4581-B561-0048076AC3C3}" dt="2023-09-24T18:23:02.116" v="453"/>
          <ac:picMkLst>
            <pc:docMk/>
            <pc:sldMk cId="0" sldId="340"/>
            <ac:picMk id="1352" creationId="{00000000-0000-0000-0000-000000000000}"/>
          </ac:picMkLst>
        </pc:picChg>
        <pc:picChg chg="mod">
          <ac:chgData name="Felipe Carlos" userId="9f6a7d412ecfa264" providerId="Windows Live" clId="Web-{DD330FD9-B8A5-4581-B561-0048076AC3C3}" dt="2023-09-24T18:23:02.194" v="454"/>
          <ac:picMkLst>
            <pc:docMk/>
            <pc:sldMk cId="0" sldId="340"/>
            <ac:picMk id="1353" creationId="{00000000-0000-0000-0000-000000000000}"/>
          </ac:picMkLst>
        </pc:picChg>
      </pc:sldChg>
      <pc:sldChg chg="addSp delSp modSp">
        <pc:chgData name="Felipe Carlos" userId="9f6a7d412ecfa264" providerId="Windows Live" clId="Web-{DD330FD9-B8A5-4581-B561-0048076AC3C3}" dt="2023-09-24T18:26:32.323" v="465" actId="1076"/>
        <pc:sldMkLst>
          <pc:docMk/>
          <pc:sldMk cId="0" sldId="342"/>
        </pc:sldMkLst>
        <pc:picChg chg="add mod">
          <ac:chgData name="Felipe Carlos" userId="9f6a7d412ecfa264" providerId="Windows Live" clId="Web-{DD330FD9-B8A5-4581-B561-0048076AC3C3}" dt="2023-09-24T18:26:32.323" v="465" actId="1076"/>
          <ac:picMkLst>
            <pc:docMk/>
            <pc:sldMk cId="0" sldId="342"/>
            <ac:picMk id="2" creationId="{3E83D722-C83A-09A7-3F3D-A1AB893F8C3C}"/>
          </ac:picMkLst>
        </pc:picChg>
        <pc:picChg chg="del">
          <ac:chgData name="Felipe Carlos" userId="9f6a7d412ecfa264" providerId="Windows Live" clId="Web-{DD330FD9-B8A5-4581-B561-0048076AC3C3}" dt="2023-09-24T18:26:16.307" v="461"/>
          <ac:picMkLst>
            <pc:docMk/>
            <pc:sldMk cId="0" sldId="342"/>
            <ac:picMk id="1383" creationId="{00000000-0000-0000-0000-000000000000}"/>
          </ac:picMkLst>
        </pc:picChg>
      </pc:sldChg>
      <pc:sldChg chg="modSp">
        <pc:chgData name="Felipe Carlos" userId="9f6a7d412ecfa264" providerId="Windows Live" clId="Web-{DD330FD9-B8A5-4581-B561-0048076AC3C3}" dt="2023-09-24T18:23:41.616" v="460" actId="20577"/>
        <pc:sldMkLst>
          <pc:docMk/>
          <pc:sldMk cId="0" sldId="344"/>
        </pc:sldMkLst>
        <pc:spChg chg="mod">
          <ac:chgData name="Felipe Carlos" userId="9f6a7d412ecfa264" providerId="Windows Live" clId="Web-{DD330FD9-B8A5-4581-B561-0048076AC3C3}" dt="2023-09-24T18:23:41.616" v="460" actId="20577"/>
          <ac:spMkLst>
            <pc:docMk/>
            <pc:sldMk cId="0" sldId="344"/>
            <ac:spMk id="1409" creationId="{00000000-0000-0000-0000-000000000000}"/>
          </ac:spMkLst>
        </pc:spChg>
        <pc:picChg chg="mod">
          <ac:chgData name="Felipe Carlos" userId="9f6a7d412ecfa264" providerId="Windows Live" clId="Web-{DD330FD9-B8A5-4581-B561-0048076AC3C3}" dt="2023-09-24T18:23:33.788" v="458"/>
          <ac:picMkLst>
            <pc:docMk/>
            <pc:sldMk cId="0" sldId="344"/>
            <ac:picMk id="1411" creationId="{00000000-0000-0000-0000-000000000000}"/>
          </ac:picMkLst>
        </pc:picChg>
      </pc:sldChg>
      <pc:sldChg chg="del">
        <pc:chgData name="Felipe Carlos" userId="9f6a7d412ecfa264" providerId="Windows Live" clId="Web-{DD330FD9-B8A5-4581-B561-0048076AC3C3}" dt="2023-09-24T18:09:51.250" v="356"/>
        <pc:sldMkLst>
          <pc:docMk/>
          <pc:sldMk cId="2008833278" sldId="356"/>
        </pc:sldMkLst>
      </pc:sldChg>
      <pc:sldChg chg="modSp">
        <pc:chgData name="Felipe Carlos" userId="9f6a7d412ecfa264" providerId="Windows Live" clId="Web-{DD330FD9-B8A5-4581-B561-0048076AC3C3}" dt="2023-09-24T18:23:20.991" v="457"/>
        <pc:sldMkLst>
          <pc:docMk/>
          <pc:sldMk cId="940257560" sldId="357"/>
        </pc:sldMkLst>
        <pc:picChg chg="mod">
          <ac:chgData name="Felipe Carlos" userId="9f6a7d412ecfa264" providerId="Windows Live" clId="Web-{DD330FD9-B8A5-4581-B561-0048076AC3C3}" dt="2023-09-24T18:23:20.897" v="456"/>
          <ac:picMkLst>
            <pc:docMk/>
            <pc:sldMk cId="940257560" sldId="357"/>
            <ac:picMk id="2" creationId="{377E4FA9-91C6-501C-7852-CD4862167E61}"/>
          </ac:picMkLst>
        </pc:picChg>
        <pc:picChg chg="mod">
          <ac:chgData name="Felipe Carlos" userId="9f6a7d412ecfa264" providerId="Windows Live" clId="Web-{DD330FD9-B8A5-4581-B561-0048076AC3C3}" dt="2023-09-24T18:23:20.991" v="457"/>
          <ac:picMkLst>
            <pc:docMk/>
            <pc:sldMk cId="940257560" sldId="357"/>
            <ac:picMk id="6" creationId="{1B84302A-15AE-C9CD-8A7D-235012B02333}"/>
          </ac:picMkLst>
        </pc:picChg>
      </pc:sldChg>
      <pc:sldChg chg="modSp">
        <pc:chgData name="Felipe Carlos" userId="9f6a7d412ecfa264" providerId="Windows Live" clId="Web-{DD330FD9-B8A5-4581-B561-0048076AC3C3}" dt="2023-09-24T18:23:10.131" v="455"/>
        <pc:sldMkLst>
          <pc:docMk/>
          <pc:sldMk cId="1953055220" sldId="358"/>
        </pc:sldMkLst>
        <pc:picChg chg="mod">
          <ac:chgData name="Felipe Carlos" userId="9f6a7d412ecfa264" providerId="Windows Live" clId="Web-{DD330FD9-B8A5-4581-B561-0048076AC3C3}" dt="2023-09-24T18:23:10.131" v="455"/>
          <ac:picMkLst>
            <pc:docMk/>
            <pc:sldMk cId="1953055220" sldId="358"/>
            <ac:picMk id="2" creationId="{377E4FA9-91C6-501C-7852-CD4862167E61}"/>
          </ac:picMkLst>
        </pc:picChg>
      </pc:sldChg>
      <pc:sldChg chg="del">
        <pc:chgData name="Felipe Carlos" userId="9f6a7d412ecfa264" providerId="Windows Live" clId="Web-{DD330FD9-B8A5-4581-B561-0048076AC3C3}" dt="2023-09-24T18:09:51.250" v="355"/>
        <pc:sldMkLst>
          <pc:docMk/>
          <pc:sldMk cId="2571258320" sldId="364"/>
        </pc:sldMkLst>
      </pc:sldChg>
      <pc:sldChg chg="del">
        <pc:chgData name="Felipe Carlos" userId="9f6a7d412ecfa264" providerId="Windows Live" clId="Web-{DD330FD9-B8A5-4581-B561-0048076AC3C3}" dt="2023-09-24T18:09:51.250" v="354"/>
        <pc:sldMkLst>
          <pc:docMk/>
          <pc:sldMk cId="1260645569" sldId="365"/>
        </pc:sldMkLst>
      </pc:sldChg>
      <pc:sldChg chg="del">
        <pc:chgData name="Felipe Carlos" userId="9f6a7d412ecfa264" providerId="Windows Live" clId="Web-{DD330FD9-B8A5-4581-B561-0048076AC3C3}" dt="2023-09-24T18:09:39.578" v="348"/>
        <pc:sldMkLst>
          <pc:docMk/>
          <pc:sldMk cId="257941034" sldId="366"/>
        </pc:sldMkLst>
      </pc:sldChg>
      <pc:sldChg chg="del">
        <pc:chgData name="Felipe Carlos" userId="9f6a7d412ecfa264" providerId="Windows Live" clId="Web-{DD330FD9-B8A5-4581-B561-0048076AC3C3}" dt="2023-09-24T18:09:39.593" v="349"/>
        <pc:sldMkLst>
          <pc:docMk/>
          <pc:sldMk cId="1426630878" sldId="367"/>
        </pc:sldMkLst>
      </pc:sldChg>
      <pc:sldChg chg="del">
        <pc:chgData name="Felipe Carlos" userId="9f6a7d412ecfa264" providerId="Windows Live" clId="Web-{DD330FD9-B8A5-4581-B561-0048076AC3C3}" dt="2023-09-24T18:09:51.250" v="353"/>
        <pc:sldMkLst>
          <pc:docMk/>
          <pc:sldMk cId="3459469851" sldId="368"/>
        </pc:sldMkLst>
      </pc:sldChg>
      <pc:sldChg chg="delSp modSp del">
        <pc:chgData name="Felipe Carlos" userId="9f6a7d412ecfa264" providerId="Windows Live" clId="Web-{DD330FD9-B8A5-4581-B561-0048076AC3C3}" dt="2023-09-24T18:09:51.250" v="352"/>
        <pc:sldMkLst>
          <pc:docMk/>
          <pc:sldMk cId="4121985922" sldId="369"/>
        </pc:sldMkLst>
        <pc:spChg chg="mod">
          <ac:chgData name="Felipe Carlos" userId="9f6a7d412ecfa264" providerId="Windows Live" clId="Web-{DD330FD9-B8A5-4581-B561-0048076AC3C3}" dt="2023-09-24T17:57:06.551" v="9" actId="20577"/>
          <ac:spMkLst>
            <pc:docMk/>
            <pc:sldMk cId="4121985922" sldId="369"/>
            <ac:spMk id="38" creationId="{4C5CC281-25DD-C68C-8ACF-EFD7A0ED3CEB}"/>
          </ac:spMkLst>
        </pc:spChg>
        <pc:picChg chg="mod ord">
          <ac:chgData name="Felipe Carlos" userId="9f6a7d412ecfa264" providerId="Windows Live" clId="Web-{DD330FD9-B8A5-4581-B561-0048076AC3C3}" dt="2023-09-24T17:57:58.162" v="28" actId="1076"/>
          <ac:picMkLst>
            <pc:docMk/>
            <pc:sldMk cId="4121985922" sldId="369"/>
            <ac:picMk id="7" creationId="{F95F361C-9C1A-A48C-2CD7-D7C1ADD21468}"/>
          </ac:picMkLst>
        </pc:picChg>
        <pc:picChg chg="mod ord">
          <ac:chgData name="Felipe Carlos" userId="9f6a7d412ecfa264" providerId="Windows Live" clId="Web-{DD330FD9-B8A5-4581-B561-0048076AC3C3}" dt="2023-09-24T17:57:58.178" v="29" actId="1076"/>
          <ac:picMkLst>
            <pc:docMk/>
            <pc:sldMk cId="4121985922" sldId="369"/>
            <ac:picMk id="13" creationId="{7B0C61F6-5106-555B-6A10-5DE7071D1223}"/>
          </ac:picMkLst>
        </pc:picChg>
        <pc:picChg chg="del">
          <ac:chgData name="Felipe Carlos" userId="9f6a7d412ecfa264" providerId="Windows Live" clId="Web-{DD330FD9-B8A5-4581-B561-0048076AC3C3}" dt="2023-09-24T17:57:01.676" v="0"/>
          <ac:picMkLst>
            <pc:docMk/>
            <pc:sldMk cId="4121985922" sldId="369"/>
            <ac:picMk id="41" creationId="{9ADFAF1D-3FEC-E7D1-E88A-4C8A21539516}"/>
          </ac:picMkLst>
        </pc:picChg>
      </pc:sldChg>
      <pc:sldChg chg="addSp modSp add del replId">
        <pc:chgData name="Felipe Carlos" userId="9f6a7d412ecfa264" providerId="Windows Live" clId="Web-{DD330FD9-B8A5-4581-B561-0048076AC3C3}" dt="2023-09-24T18:09:51.250" v="351"/>
        <pc:sldMkLst>
          <pc:docMk/>
          <pc:sldMk cId="93800741" sldId="370"/>
        </pc:sldMkLst>
        <pc:spChg chg="mod">
          <ac:chgData name="Felipe Carlos" userId="9f6a7d412ecfa264" providerId="Windows Live" clId="Web-{DD330FD9-B8A5-4581-B561-0048076AC3C3}" dt="2023-09-24T17:59:21.399" v="57" actId="1076"/>
          <ac:spMkLst>
            <pc:docMk/>
            <pc:sldMk cId="93800741" sldId="370"/>
            <ac:spMk id="2" creationId="{FDE1F2ED-9979-D36D-C694-9097FFFC8EC7}"/>
          </ac:spMkLst>
        </pc:spChg>
        <pc:spChg chg="mod">
          <ac:chgData name="Felipe Carlos" userId="9f6a7d412ecfa264" providerId="Windows Live" clId="Web-{DD330FD9-B8A5-4581-B561-0048076AC3C3}" dt="2023-09-24T17:58:30.773" v="40" actId="1076"/>
          <ac:spMkLst>
            <pc:docMk/>
            <pc:sldMk cId="93800741" sldId="370"/>
            <ac:spMk id="20" creationId="{E046F8B8-5AE7-0850-9B5D-F1A4DE85C438}"/>
          </ac:spMkLst>
        </pc:spChg>
        <pc:spChg chg="mod">
          <ac:chgData name="Felipe Carlos" userId="9f6a7d412ecfa264" providerId="Windows Live" clId="Web-{DD330FD9-B8A5-4581-B561-0048076AC3C3}" dt="2023-09-24T17:58:26.351" v="38" actId="1076"/>
          <ac:spMkLst>
            <pc:docMk/>
            <pc:sldMk cId="93800741" sldId="370"/>
            <ac:spMk id="28" creationId="{144FB280-4484-6B77-A6D5-8A59A6537774}"/>
          </ac:spMkLst>
        </pc:spChg>
        <pc:spChg chg="mod">
          <ac:chgData name="Felipe Carlos" userId="9f6a7d412ecfa264" providerId="Windows Live" clId="Web-{DD330FD9-B8A5-4581-B561-0048076AC3C3}" dt="2023-09-24T17:58:21.694" v="35" actId="1076"/>
          <ac:spMkLst>
            <pc:docMk/>
            <pc:sldMk cId="93800741" sldId="370"/>
            <ac:spMk id="34" creationId="{D971E685-3D05-E9EC-A467-A80FDD701005}"/>
          </ac:spMkLst>
        </pc:spChg>
        <pc:grpChg chg="add mod">
          <ac:chgData name="Felipe Carlos" userId="9f6a7d412ecfa264" providerId="Windows Live" clId="Web-{DD330FD9-B8A5-4581-B561-0048076AC3C3}" dt="2023-09-24T17:59:15.759" v="53" actId="1076"/>
          <ac:grpSpMkLst>
            <pc:docMk/>
            <pc:sldMk cId="93800741" sldId="370"/>
            <ac:grpSpMk id="5" creationId="{A58C5C34-B542-D47F-0F13-BDD059B9B834}"/>
          </ac:grpSpMkLst>
        </pc:grpChg>
        <pc:grpChg chg="add mod">
          <ac:chgData name="Felipe Carlos" userId="9f6a7d412ecfa264" providerId="Windows Live" clId="Web-{DD330FD9-B8A5-4581-B561-0048076AC3C3}" dt="2023-09-24T17:59:15.790" v="55" actId="1076"/>
          <ac:grpSpMkLst>
            <pc:docMk/>
            <pc:sldMk cId="93800741" sldId="370"/>
            <ac:grpSpMk id="8" creationId="{78D83A31-8D87-7BD8-C66D-CD73C80DAB89}"/>
          </ac:grpSpMkLst>
        </pc:grpChg>
        <pc:grpChg chg="add mod">
          <ac:chgData name="Felipe Carlos" userId="9f6a7d412ecfa264" providerId="Windows Live" clId="Web-{DD330FD9-B8A5-4581-B561-0048076AC3C3}" dt="2023-09-24T17:59:15.806" v="56" actId="1076"/>
          <ac:grpSpMkLst>
            <pc:docMk/>
            <pc:sldMk cId="93800741" sldId="370"/>
            <ac:grpSpMk id="9" creationId="{B5322173-3F88-8EAC-64D2-7A9CD90FC94F}"/>
          </ac:grpSpMkLst>
        </pc:grpChg>
        <pc:grpChg chg="add mod">
          <ac:chgData name="Felipe Carlos" userId="9f6a7d412ecfa264" providerId="Windows Live" clId="Web-{DD330FD9-B8A5-4581-B561-0048076AC3C3}" dt="2023-09-24T17:59:15.774" v="54" actId="1076"/>
          <ac:grpSpMkLst>
            <pc:docMk/>
            <pc:sldMk cId="93800741" sldId="370"/>
            <ac:grpSpMk id="10" creationId="{D4B24AEE-F51F-4DCC-86C0-6FF8ADC4E3C7}"/>
          </ac:grpSpMkLst>
        </pc:grpChg>
        <pc:grpChg chg="add">
          <ac:chgData name="Felipe Carlos" userId="9f6a7d412ecfa264" providerId="Windows Live" clId="Web-{DD330FD9-B8A5-4581-B561-0048076AC3C3}" dt="2023-09-24T17:59:31.322" v="59"/>
          <ac:grpSpMkLst>
            <pc:docMk/>
            <pc:sldMk cId="93800741" sldId="370"/>
            <ac:grpSpMk id="11" creationId="{102C205F-3C1C-AF5B-C47B-6D26CE7B6219}"/>
          </ac:grpSpMkLst>
        </pc:grpChg>
        <pc:picChg chg="mod">
          <ac:chgData name="Felipe Carlos" userId="9f6a7d412ecfa264" providerId="Windows Live" clId="Web-{DD330FD9-B8A5-4581-B561-0048076AC3C3}" dt="2023-09-24T17:59:21.399" v="58" actId="1076"/>
          <ac:picMkLst>
            <pc:docMk/>
            <pc:sldMk cId="93800741" sldId="370"/>
            <ac:picMk id="4" creationId="{7614DBB6-F6A9-E225-977C-646038D2F73B}"/>
          </ac:picMkLst>
        </pc:picChg>
        <pc:picChg chg="mod">
          <ac:chgData name="Felipe Carlos" userId="9f6a7d412ecfa264" providerId="Windows Live" clId="Web-{DD330FD9-B8A5-4581-B561-0048076AC3C3}" dt="2023-09-24T17:58:21.710" v="37" actId="1076"/>
          <ac:picMkLst>
            <pc:docMk/>
            <pc:sldMk cId="93800741" sldId="370"/>
            <ac:picMk id="6" creationId="{7AB37786-ED0C-341D-1CBF-57C0D006D75E}"/>
          </ac:picMkLst>
        </pc:picChg>
        <pc:picChg chg="mod">
          <ac:chgData name="Felipe Carlos" userId="9f6a7d412ecfa264" providerId="Windows Live" clId="Web-{DD330FD9-B8A5-4581-B561-0048076AC3C3}" dt="2023-09-24T17:58:10.913" v="31" actId="1076"/>
          <ac:picMkLst>
            <pc:docMk/>
            <pc:sldMk cId="93800741" sldId="370"/>
            <ac:picMk id="13" creationId="{7B0C61F6-5106-555B-6A10-5DE7071D1223}"/>
          </ac:picMkLst>
        </pc:picChg>
        <pc:picChg chg="mod">
          <ac:chgData name="Felipe Carlos" userId="9f6a7d412ecfa264" providerId="Windows Live" clId="Web-{DD330FD9-B8A5-4581-B561-0048076AC3C3}" dt="2023-09-24T17:58:30.788" v="41" actId="1076"/>
          <ac:picMkLst>
            <pc:docMk/>
            <pc:sldMk cId="93800741" sldId="370"/>
            <ac:picMk id="25" creationId="{C0EFA9B9-83C2-9CAC-0334-DF4A365FA66D}"/>
          </ac:picMkLst>
        </pc:picChg>
        <pc:picChg chg="mod">
          <ac:chgData name="Felipe Carlos" userId="9f6a7d412ecfa264" providerId="Windows Live" clId="Web-{DD330FD9-B8A5-4581-B561-0048076AC3C3}" dt="2023-09-24T17:58:30.804" v="42" actId="1076"/>
          <ac:picMkLst>
            <pc:docMk/>
            <pc:sldMk cId="93800741" sldId="370"/>
            <ac:picMk id="27" creationId="{51017D1B-4464-4D7F-6224-01FECCFCF8A9}"/>
          </ac:picMkLst>
        </pc:picChg>
        <pc:picChg chg="mod">
          <ac:chgData name="Felipe Carlos" userId="9f6a7d412ecfa264" providerId="Windows Live" clId="Web-{DD330FD9-B8A5-4581-B561-0048076AC3C3}" dt="2023-09-24T17:58:26.366" v="39" actId="1076"/>
          <ac:picMkLst>
            <pc:docMk/>
            <pc:sldMk cId="93800741" sldId="370"/>
            <ac:picMk id="33" creationId="{F241465C-DBBE-3830-7BE9-7449A6D7B740}"/>
          </ac:picMkLst>
        </pc:picChg>
        <pc:picChg chg="mod">
          <ac:chgData name="Felipe Carlos" userId="9f6a7d412ecfa264" providerId="Windows Live" clId="Web-{DD330FD9-B8A5-4581-B561-0048076AC3C3}" dt="2023-09-24T17:58:21.694" v="36" actId="1076"/>
          <ac:picMkLst>
            <pc:docMk/>
            <pc:sldMk cId="93800741" sldId="370"/>
            <ac:picMk id="37" creationId="{A5FC379E-2A99-EF96-D560-59C1D356CCAD}"/>
          </ac:picMkLst>
        </pc:picChg>
      </pc:sldChg>
      <pc:sldChg chg="addSp delSp modSp add del replId">
        <pc:chgData name="Felipe Carlos" userId="9f6a7d412ecfa264" providerId="Windows Live" clId="Web-{DD330FD9-B8A5-4581-B561-0048076AC3C3}" dt="2023-09-24T18:09:51.234" v="350"/>
        <pc:sldMkLst>
          <pc:docMk/>
          <pc:sldMk cId="660711381" sldId="371"/>
        </pc:sldMkLst>
        <pc:spChg chg="mod topLvl">
          <ac:chgData name="Felipe Carlos" userId="9f6a7d412ecfa264" providerId="Windows Live" clId="Web-{DD330FD9-B8A5-4581-B561-0048076AC3C3}" dt="2023-09-24T18:00:52.356" v="83"/>
          <ac:spMkLst>
            <pc:docMk/>
            <pc:sldMk cId="660711381" sldId="371"/>
            <ac:spMk id="15" creationId="{64243B43-A055-93FA-8BE5-DA3E4B34CC06}"/>
          </ac:spMkLst>
        </pc:spChg>
        <pc:spChg chg="mod topLvl">
          <ac:chgData name="Felipe Carlos" userId="9f6a7d412ecfa264" providerId="Windows Live" clId="Web-{DD330FD9-B8A5-4581-B561-0048076AC3C3}" dt="2023-09-24T18:01:58.592" v="97"/>
          <ac:spMkLst>
            <pc:docMk/>
            <pc:sldMk cId="660711381" sldId="371"/>
            <ac:spMk id="22" creationId="{CE6F1A71-9FE0-0AE3-0FAE-3A3234A7C696}"/>
          </ac:spMkLst>
        </pc:spChg>
        <pc:grpChg chg="mod">
          <ac:chgData name="Felipe Carlos" userId="9f6a7d412ecfa264" providerId="Windows Live" clId="Web-{DD330FD9-B8A5-4581-B561-0048076AC3C3}" dt="2023-09-24T17:59:54.479" v="64" actId="1076"/>
          <ac:grpSpMkLst>
            <pc:docMk/>
            <pc:sldMk cId="660711381" sldId="371"/>
            <ac:grpSpMk id="5" creationId="{A58C5C34-B542-D47F-0F13-BDD059B9B834}"/>
          </ac:grpSpMkLst>
        </pc:grpChg>
        <pc:grpChg chg="mod">
          <ac:chgData name="Felipe Carlos" userId="9f6a7d412ecfa264" providerId="Windows Live" clId="Web-{DD330FD9-B8A5-4581-B561-0048076AC3C3}" dt="2023-09-24T17:59:50.979" v="63" actId="1076"/>
          <ac:grpSpMkLst>
            <pc:docMk/>
            <pc:sldMk cId="660711381" sldId="371"/>
            <ac:grpSpMk id="8" creationId="{78D83A31-8D87-7BD8-C66D-CD73C80DAB89}"/>
          </ac:grpSpMkLst>
        </pc:grpChg>
        <pc:grpChg chg="mod">
          <ac:chgData name="Felipe Carlos" userId="9f6a7d412ecfa264" providerId="Windows Live" clId="Web-{DD330FD9-B8A5-4581-B561-0048076AC3C3}" dt="2023-09-24T17:59:49.572" v="62" actId="1076"/>
          <ac:grpSpMkLst>
            <pc:docMk/>
            <pc:sldMk cId="660711381" sldId="371"/>
            <ac:grpSpMk id="9" creationId="{B5322173-3F88-8EAC-64D2-7A9CD90FC94F}"/>
          </ac:grpSpMkLst>
        </pc:grpChg>
        <pc:grpChg chg="mod">
          <ac:chgData name="Felipe Carlos" userId="9f6a7d412ecfa264" providerId="Windows Live" clId="Web-{DD330FD9-B8A5-4581-B561-0048076AC3C3}" dt="2023-09-24T17:59:46.525" v="61" actId="1076"/>
          <ac:grpSpMkLst>
            <pc:docMk/>
            <pc:sldMk cId="660711381" sldId="371"/>
            <ac:grpSpMk id="10" creationId="{D4B24AEE-F51F-4DCC-86C0-6FF8ADC4E3C7}"/>
          </ac:grpSpMkLst>
        </pc:grpChg>
        <pc:grpChg chg="mod">
          <ac:chgData name="Felipe Carlos" userId="9f6a7d412ecfa264" providerId="Windows Live" clId="Web-{DD330FD9-B8A5-4581-B561-0048076AC3C3}" dt="2023-09-24T18:00:16.964" v="66" actId="1076"/>
          <ac:grpSpMkLst>
            <pc:docMk/>
            <pc:sldMk cId="660711381" sldId="371"/>
            <ac:grpSpMk id="11" creationId="{102C205F-3C1C-AF5B-C47B-6D26CE7B6219}"/>
          </ac:grpSpMkLst>
        </pc:grpChg>
        <pc:grpChg chg="add del mod">
          <ac:chgData name="Felipe Carlos" userId="9f6a7d412ecfa264" providerId="Windows Live" clId="Web-{DD330FD9-B8A5-4581-B561-0048076AC3C3}" dt="2023-09-24T18:00:52.356" v="83"/>
          <ac:grpSpMkLst>
            <pc:docMk/>
            <pc:sldMk cId="660711381" sldId="371"/>
            <ac:grpSpMk id="14" creationId="{729459CF-4835-35FB-B05E-FFA242844FDE}"/>
          </ac:grpSpMkLst>
        </pc:grpChg>
        <pc:grpChg chg="add">
          <ac:chgData name="Felipe Carlos" userId="9f6a7d412ecfa264" providerId="Windows Live" clId="Web-{DD330FD9-B8A5-4581-B561-0048076AC3C3}" dt="2023-09-24T18:01:07.466" v="87"/>
          <ac:grpSpMkLst>
            <pc:docMk/>
            <pc:sldMk cId="660711381" sldId="371"/>
            <ac:grpSpMk id="19" creationId="{B18C00C7-13FE-EFB9-5FF5-CC02D9C8662B}"/>
          </ac:grpSpMkLst>
        </pc:grpChg>
        <pc:grpChg chg="add del mod">
          <ac:chgData name="Felipe Carlos" userId="9f6a7d412ecfa264" providerId="Windows Live" clId="Web-{DD330FD9-B8A5-4581-B561-0048076AC3C3}" dt="2023-09-24T18:01:58.592" v="97"/>
          <ac:grpSpMkLst>
            <pc:docMk/>
            <pc:sldMk cId="660711381" sldId="371"/>
            <ac:grpSpMk id="21" creationId="{1BA156C0-0111-940E-980A-167C0D577409}"/>
          </ac:grpSpMkLst>
        </pc:grpChg>
        <pc:grpChg chg="add">
          <ac:chgData name="Felipe Carlos" userId="9f6a7d412ecfa264" providerId="Windows Live" clId="Web-{DD330FD9-B8A5-4581-B561-0048076AC3C3}" dt="2023-09-24T18:02:47.188" v="109"/>
          <ac:grpSpMkLst>
            <pc:docMk/>
            <pc:sldMk cId="660711381" sldId="371"/>
            <ac:grpSpMk id="31" creationId="{D00AEFBB-59EC-F7FF-9D0A-A7D9EEBAC9CE}"/>
          </ac:grpSpMkLst>
        </pc:grpChg>
        <pc:picChg chg="del mod topLvl">
          <ac:chgData name="Felipe Carlos" userId="9f6a7d412ecfa264" providerId="Windows Live" clId="Web-{DD330FD9-B8A5-4581-B561-0048076AC3C3}" dt="2023-09-24T18:01:09.747" v="89"/>
          <ac:picMkLst>
            <pc:docMk/>
            <pc:sldMk cId="660711381" sldId="371"/>
            <ac:picMk id="16" creationId="{5A0E3880-BCC5-C71D-D302-766EB9DAE639}"/>
          </ac:picMkLst>
        </pc:picChg>
        <pc:picChg chg="add mod">
          <ac:chgData name="Felipe Carlos" userId="9f6a7d412ecfa264" providerId="Windows Live" clId="Web-{DD330FD9-B8A5-4581-B561-0048076AC3C3}" dt="2023-09-24T18:01:01.294" v="86" actId="1076"/>
          <ac:picMkLst>
            <pc:docMk/>
            <pc:sldMk cId="660711381" sldId="371"/>
            <ac:picMk id="18" creationId="{E9148EDA-577C-AE10-0950-EC77525E6CDC}"/>
          </ac:picMkLst>
        </pc:picChg>
        <pc:picChg chg="del mod topLvl">
          <ac:chgData name="Felipe Carlos" userId="9f6a7d412ecfa264" providerId="Windows Live" clId="Web-{DD330FD9-B8A5-4581-B561-0048076AC3C3}" dt="2023-09-24T18:02:04.171" v="99"/>
          <ac:picMkLst>
            <pc:docMk/>
            <pc:sldMk cId="660711381" sldId="371"/>
            <ac:picMk id="23" creationId="{EA1669E7-B60D-C2D5-C726-C8CF853C9149}"/>
          </ac:picMkLst>
        </pc:picChg>
        <pc:picChg chg="add mod modCrop">
          <ac:chgData name="Felipe Carlos" userId="9f6a7d412ecfa264" providerId="Windows Live" clId="Web-{DD330FD9-B8A5-4581-B561-0048076AC3C3}" dt="2023-09-24T18:02:35.484" v="107" actId="1076"/>
          <ac:picMkLst>
            <pc:docMk/>
            <pc:sldMk cId="660711381" sldId="371"/>
            <ac:picMk id="26" creationId="{4BF7F5B9-F33B-E12A-9E8F-39A75852CE99}"/>
          </ac:picMkLst>
        </pc:picChg>
        <pc:picChg chg="add mod">
          <ac:chgData name="Felipe Carlos" userId="9f6a7d412ecfa264" providerId="Windows Live" clId="Web-{DD330FD9-B8A5-4581-B561-0048076AC3C3}" dt="2023-09-24T18:02:38.859" v="108" actId="1076"/>
          <ac:picMkLst>
            <pc:docMk/>
            <pc:sldMk cId="660711381" sldId="371"/>
            <ac:picMk id="30" creationId="{07E00B8B-8C10-763D-AB28-ADF4884FE279}"/>
          </ac:picMkLst>
        </pc:picChg>
      </pc:sldChg>
      <pc:sldChg chg="modSp add replId">
        <pc:chgData name="Felipe Carlos" userId="9f6a7d412ecfa264" providerId="Windows Live" clId="Web-{DD330FD9-B8A5-4581-B561-0048076AC3C3}" dt="2023-09-24T18:10:01.141" v="357" actId="20577"/>
        <pc:sldMkLst>
          <pc:docMk/>
          <pc:sldMk cId="785611116" sldId="372"/>
        </pc:sldMkLst>
        <pc:spChg chg="mod">
          <ac:chgData name="Felipe Carlos" userId="9f6a7d412ecfa264" providerId="Windows Live" clId="Web-{DD330FD9-B8A5-4581-B561-0048076AC3C3}" dt="2023-09-24T18:10:01.141" v="357" actId="20577"/>
          <ac:spMkLst>
            <pc:docMk/>
            <pc:sldMk cId="785611116" sldId="372"/>
            <ac:spMk id="12" creationId="{698B6A80-B0C7-D039-EB7A-DB28D1510AF1}"/>
          </ac:spMkLst>
        </pc:spChg>
        <pc:grpChg chg="mod">
          <ac:chgData name="Felipe Carlos" userId="9f6a7d412ecfa264" providerId="Windows Live" clId="Web-{DD330FD9-B8A5-4581-B561-0048076AC3C3}" dt="2023-09-24T18:04:23.301" v="133" actId="1076"/>
          <ac:grpSpMkLst>
            <pc:docMk/>
            <pc:sldMk cId="785611116" sldId="372"/>
            <ac:grpSpMk id="5" creationId="{A58C5C34-B542-D47F-0F13-BDD059B9B834}"/>
          </ac:grpSpMkLst>
        </pc:grpChg>
        <pc:grpChg chg="mod">
          <ac:chgData name="Felipe Carlos" userId="9f6a7d412ecfa264" providerId="Windows Live" clId="Web-{DD330FD9-B8A5-4581-B561-0048076AC3C3}" dt="2023-09-24T18:04:23.207" v="128" actId="1076"/>
          <ac:grpSpMkLst>
            <pc:docMk/>
            <pc:sldMk cId="785611116" sldId="372"/>
            <ac:grpSpMk id="8" creationId="{78D83A31-8D87-7BD8-C66D-CD73C80DAB89}"/>
          </ac:grpSpMkLst>
        </pc:grpChg>
        <pc:grpChg chg="mod">
          <ac:chgData name="Felipe Carlos" userId="9f6a7d412ecfa264" providerId="Windows Live" clId="Web-{DD330FD9-B8A5-4581-B561-0048076AC3C3}" dt="2023-09-24T18:04:23.285" v="132" actId="1076"/>
          <ac:grpSpMkLst>
            <pc:docMk/>
            <pc:sldMk cId="785611116" sldId="372"/>
            <ac:grpSpMk id="9" creationId="{B5322173-3F88-8EAC-64D2-7A9CD90FC94F}"/>
          </ac:grpSpMkLst>
        </pc:grpChg>
        <pc:grpChg chg="mod">
          <ac:chgData name="Felipe Carlos" userId="9f6a7d412ecfa264" providerId="Windows Live" clId="Web-{DD330FD9-B8A5-4581-B561-0048076AC3C3}" dt="2023-09-24T18:04:23.222" v="129" actId="1076"/>
          <ac:grpSpMkLst>
            <pc:docMk/>
            <pc:sldMk cId="785611116" sldId="372"/>
            <ac:grpSpMk id="10" creationId="{D4B24AEE-F51F-4DCC-86C0-6FF8ADC4E3C7}"/>
          </ac:grpSpMkLst>
        </pc:grpChg>
        <pc:grpChg chg="mod">
          <ac:chgData name="Felipe Carlos" userId="9f6a7d412ecfa264" providerId="Windows Live" clId="Web-{DD330FD9-B8A5-4581-B561-0048076AC3C3}" dt="2023-09-24T18:04:23.316" v="134" actId="1076"/>
          <ac:grpSpMkLst>
            <pc:docMk/>
            <pc:sldMk cId="785611116" sldId="372"/>
            <ac:grpSpMk id="11" creationId="{102C205F-3C1C-AF5B-C47B-6D26CE7B6219}"/>
          </ac:grpSpMkLst>
        </pc:grpChg>
        <pc:grpChg chg="mod">
          <ac:chgData name="Felipe Carlos" userId="9f6a7d412ecfa264" providerId="Windows Live" clId="Web-{DD330FD9-B8A5-4581-B561-0048076AC3C3}" dt="2023-09-24T18:04:23.238" v="130" actId="1076"/>
          <ac:grpSpMkLst>
            <pc:docMk/>
            <pc:sldMk cId="785611116" sldId="372"/>
            <ac:grpSpMk id="19" creationId="{B18C00C7-13FE-EFB9-5FF5-CC02D9C8662B}"/>
          </ac:grpSpMkLst>
        </pc:grpChg>
        <pc:grpChg chg="mod">
          <ac:chgData name="Felipe Carlos" userId="9f6a7d412ecfa264" providerId="Windows Live" clId="Web-{DD330FD9-B8A5-4581-B561-0048076AC3C3}" dt="2023-09-24T18:04:23.254" v="131" actId="1076"/>
          <ac:grpSpMkLst>
            <pc:docMk/>
            <pc:sldMk cId="785611116" sldId="372"/>
            <ac:grpSpMk id="31" creationId="{D00AEFBB-59EC-F7FF-9D0A-A7D9EEBAC9CE}"/>
          </ac:grpSpMkLst>
        </pc:grpChg>
      </pc:sldChg>
      <pc:sldChg chg="addSp delSp modSp add replId">
        <pc:chgData name="Felipe Carlos" userId="9f6a7d412ecfa264" providerId="Windows Live" clId="Web-{DD330FD9-B8A5-4581-B561-0048076AC3C3}" dt="2023-09-24T18:10:10.297" v="359"/>
        <pc:sldMkLst>
          <pc:docMk/>
          <pc:sldMk cId="241151445" sldId="373"/>
        </pc:sldMkLst>
        <pc:spChg chg="del">
          <ac:chgData name="Felipe Carlos" userId="9f6a7d412ecfa264" providerId="Windows Live" clId="Web-{DD330FD9-B8A5-4581-B561-0048076AC3C3}" dt="2023-09-24T18:10:09.297" v="358"/>
          <ac:spMkLst>
            <pc:docMk/>
            <pc:sldMk cId="241151445" sldId="373"/>
            <ac:spMk id="12" creationId="{698B6A80-B0C7-D039-EB7A-DB28D1510AF1}"/>
          </ac:spMkLst>
        </pc:spChg>
        <pc:spChg chg="add mod">
          <ac:chgData name="Felipe Carlos" userId="9f6a7d412ecfa264" providerId="Windows Live" clId="Web-{DD330FD9-B8A5-4581-B561-0048076AC3C3}" dt="2023-09-24T18:08:29.418" v="342" actId="1076"/>
          <ac:spMkLst>
            <pc:docMk/>
            <pc:sldMk cId="241151445" sldId="373"/>
            <ac:spMk id="16" creationId="{E0E6BF94-8A00-7835-4080-3DE13A15C219}"/>
          </ac:spMkLst>
        </pc:spChg>
        <pc:spChg chg="add mod">
          <ac:chgData name="Felipe Carlos" userId="9f6a7d412ecfa264" providerId="Windows Live" clId="Web-{DD330FD9-B8A5-4581-B561-0048076AC3C3}" dt="2023-09-24T18:09:08.077" v="347"/>
          <ac:spMkLst>
            <pc:docMk/>
            <pc:sldMk cId="241151445" sldId="373"/>
            <ac:spMk id="29" creationId="{FFDC3138-7F18-53F9-6C45-1992D140E9DF}"/>
          </ac:spMkLst>
        </pc:spChg>
        <pc:spChg chg="add">
          <ac:chgData name="Felipe Carlos" userId="9f6a7d412ecfa264" providerId="Windows Live" clId="Web-{DD330FD9-B8A5-4581-B561-0048076AC3C3}" dt="2023-09-24T18:10:10.297" v="359"/>
          <ac:spMkLst>
            <pc:docMk/>
            <pc:sldMk cId="241151445" sldId="373"/>
            <ac:spMk id="35" creationId="{AAE5E3F1-705C-B1A2-E913-0F46E3A75669}"/>
          </ac:spMkLst>
        </pc:spChg>
        <pc:grpChg chg="del">
          <ac:chgData name="Felipe Carlos" userId="9f6a7d412ecfa264" providerId="Windows Live" clId="Web-{DD330FD9-B8A5-4581-B561-0048076AC3C3}" dt="2023-09-24T18:04:52.130" v="139"/>
          <ac:grpSpMkLst>
            <pc:docMk/>
            <pc:sldMk cId="241151445" sldId="373"/>
            <ac:grpSpMk id="5" creationId="{A58C5C34-B542-D47F-0F13-BDD059B9B834}"/>
          </ac:grpSpMkLst>
        </pc:grpChg>
        <pc:grpChg chg="del">
          <ac:chgData name="Felipe Carlos" userId="9f6a7d412ecfa264" providerId="Windows Live" clId="Web-{DD330FD9-B8A5-4581-B561-0048076AC3C3}" dt="2023-09-24T18:04:52.130" v="138"/>
          <ac:grpSpMkLst>
            <pc:docMk/>
            <pc:sldMk cId="241151445" sldId="373"/>
            <ac:grpSpMk id="8" creationId="{78D83A31-8D87-7BD8-C66D-CD73C80DAB89}"/>
          </ac:grpSpMkLst>
        </pc:grpChg>
        <pc:grpChg chg="del">
          <ac:chgData name="Felipe Carlos" userId="9f6a7d412ecfa264" providerId="Windows Live" clId="Web-{DD330FD9-B8A5-4581-B561-0048076AC3C3}" dt="2023-09-24T18:04:52.130" v="137"/>
          <ac:grpSpMkLst>
            <pc:docMk/>
            <pc:sldMk cId="241151445" sldId="373"/>
            <ac:grpSpMk id="9" creationId="{B5322173-3F88-8EAC-64D2-7A9CD90FC94F}"/>
          </ac:grpSpMkLst>
        </pc:grpChg>
        <pc:grpChg chg="del">
          <ac:chgData name="Felipe Carlos" userId="9f6a7d412ecfa264" providerId="Windows Live" clId="Web-{DD330FD9-B8A5-4581-B561-0048076AC3C3}" dt="2023-09-24T18:04:52.130" v="136"/>
          <ac:grpSpMkLst>
            <pc:docMk/>
            <pc:sldMk cId="241151445" sldId="373"/>
            <ac:grpSpMk id="10" creationId="{D4B24AEE-F51F-4DCC-86C0-6FF8ADC4E3C7}"/>
          </ac:grpSpMkLst>
        </pc:grpChg>
        <pc:grpChg chg="del">
          <ac:chgData name="Felipe Carlos" userId="9f6a7d412ecfa264" providerId="Windows Live" clId="Web-{DD330FD9-B8A5-4581-B561-0048076AC3C3}" dt="2023-09-24T18:04:52.161" v="140"/>
          <ac:grpSpMkLst>
            <pc:docMk/>
            <pc:sldMk cId="241151445" sldId="373"/>
            <ac:grpSpMk id="11" creationId="{102C205F-3C1C-AF5B-C47B-6D26CE7B6219}"/>
          </ac:grpSpMkLst>
        </pc:grpChg>
        <pc:grpChg chg="del mod">
          <ac:chgData name="Felipe Carlos" userId="9f6a7d412ecfa264" providerId="Windows Live" clId="Web-{DD330FD9-B8A5-4581-B561-0048076AC3C3}" dt="2023-09-24T18:08:17.012" v="339"/>
          <ac:grpSpMkLst>
            <pc:docMk/>
            <pc:sldMk cId="241151445" sldId="373"/>
            <ac:grpSpMk id="19" creationId="{B18C00C7-13FE-EFB9-5FF5-CC02D9C8662B}"/>
          </ac:grpSpMkLst>
        </pc:grpChg>
        <pc:grpChg chg="add">
          <ac:chgData name="Felipe Carlos" userId="9f6a7d412ecfa264" providerId="Windows Live" clId="Web-{DD330FD9-B8A5-4581-B561-0048076AC3C3}" dt="2023-09-24T18:08:19.309" v="340"/>
          <ac:grpSpMkLst>
            <pc:docMk/>
            <pc:sldMk cId="241151445" sldId="373"/>
            <ac:grpSpMk id="24" creationId="{8530EDF5-FA80-65D7-87B4-6D04F7B0B87A}"/>
          </ac:grpSpMkLst>
        </pc:grpChg>
        <pc:grpChg chg="del">
          <ac:chgData name="Felipe Carlos" userId="9f6a7d412ecfa264" providerId="Windows Live" clId="Web-{DD330FD9-B8A5-4581-B561-0048076AC3C3}" dt="2023-09-24T18:04:53.067" v="141"/>
          <ac:grpSpMkLst>
            <pc:docMk/>
            <pc:sldMk cId="241151445" sldId="373"/>
            <ac:grpSpMk id="31" creationId="{D00AEFBB-59EC-F7FF-9D0A-A7D9EEBAC9CE}"/>
          </ac:grpSpMkLst>
        </pc:grpChg>
      </pc:sldChg>
      <pc:sldChg chg="addSp delSp modSp add del replId">
        <pc:chgData name="Felipe Carlos" userId="9f6a7d412ecfa264" providerId="Windows Live" clId="Web-{DD330FD9-B8A5-4581-B561-0048076AC3C3}" dt="2023-09-24T18:13:36.680" v="378"/>
        <pc:sldMkLst>
          <pc:docMk/>
          <pc:sldMk cId="490949127" sldId="374"/>
        </pc:sldMkLst>
        <pc:spChg chg="mod">
          <ac:chgData name="Felipe Carlos" userId="9f6a7d412ecfa264" providerId="Windows Live" clId="Web-{DD330FD9-B8A5-4581-B561-0048076AC3C3}" dt="2023-09-24T18:12:26.381" v="368" actId="20577"/>
          <ac:spMkLst>
            <pc:docMk/>
            <pc:sldMk cId="490949127" sldId="374"/>
            <ac:spMk id="12" creationId="{E2F9855D-271B-2EB7-3561-8EC7ACF45751}"/>
          </ac:spMkLst>
        </pc:spChg>
        <pc:picChg chg="del">
          <ac:chgData name="Felipe Carlos" userId="9f6a7d412ecfa264" providerId="Windows Live" clId="Web-{DD330FD9-B8A5-4581-B561-0048076AC3C3}" dt="2023-09-24T18:12:15.115" v="365"/>
          <ac:picMkLst>
            <pc:docMk/>
            <pc:sldMk cId="490949127" sldId="374"/>
            <ac:picMk id="2" creationId="{377E4FA9-91C6-501C-7852-CD4862167E61}"/>
          </ac:picMkLst>
        </pc:picChg>
        <pc:picChg chg="add mod">
          <ac:chgData name="Felipe Carlos" userId="9f6a7d412ecfa264" providerId="Windows Live" clId="Web-{DD330FD9-B8A5-4581-B561-0048076AC3C3}" dt="2023-09-24T18:13:16.476" v="377" actId="14100"/>
          <ac:picMkLst>
            <pc:docMk/>
            <pc:sldMk cId="490949127" sldId="374"/>
            <ac:picMk id="3" creationId="{BE0318D6-1D42-A074-AB60-5CE27E09A832}"/>
          </ac:picMkLst>
        </pc:picChg>
        <pc:picChg chg="del">
          <ac:chgData name="Felipe Carlos" userId="9f6a7d412ecfa264" providerId="Windows Live" clId="Web-{DD330FD9-B8A5-4581-B561-0048076AC3C3}" dt="2023-09-24T18:12:15.115" v="364"/>
          <ac:picMkLst>
            <pc:docMk/>
            <pc:sldMk cId="490949127" sldId="374"/>
            <ac:picMk id="6" creationId="{1B84302A-15AE-C9CD-8A7D-235012B02333}"/>
          </ac:picMkLst>
        </pc:picChg>
        <pc:picChg chg="del">
          <ac:chgData name="Felipe Carlos" userId="9f6a7d412ecfa264" providerId="Windows Live" clId="Web-{DD330FD9-B8A5-4581-B561-0048076AC3C3}" dt="2023-09-24T18:12:32.256" v="371"/>
          <ac:picMkLst>
            <pc:docMk/>
            <pc:sldMk cId="490949127" sldId="374"/>
            <ac:picMk id="7" creationId="{0D8BC6C3-EF9B-E37B-88A3-CCB621D003BE}"/>
          </ac:picMkLst>
        </pc:picChg>
      </pc:sldChg>
      <pc:sldChg chg="addSp delSp modSp add replId">
        <pc:chgData name="Felipe Carlos" userId="9f6a7d412ecfa264" providerId="Windows Live" clId="Web-{DD330FD9-B8A5-4581-B561-0048076AC3C3}" dt="2023-09-24T18:15:52.154" v="415" actId="1076"/>
        <pc:sldMkLst>
          <pc:docMk/>
          <pc:sldMk cId="540145635" sldId="374"/>
        </pc:sldMkLst>
        <pc:spChg chg="add mod">
          <ac:chgData name="Felipe Carlos" userId="9f6a7d412ecfa264" providerId="Windows Live" clId="Web-{DD330FD9-B8A5-4581-B561-0048076AC3C3}" dt="2023-09-24T18:14:32.010" v="404" actId="20577"/>
          <ac:spMkLst>
            <pc:docMk/>
            <pc:sldMk cId="540145635" sldId="374"/>
            <ac:spMk id="4" creationId="{8A59EC6F-24D3-7668-6FB0-677AE335F898}"/>
          </ac:spMkLst>
        </pc:spChg>
        <pc:spChg chg="del">
          <ac:chgData name="Felipe Carlos" userId="9f6a7d412ecfa264" providerId="Windows Live" clId="Web-{DD330FD9-B8A5-4581-B561-0048076AC3C3}" dt="2023-09-24T18:13:58.212" v="382"/>
          <ac:spMkLst>
            <pc:docMk/>
            <pc:sldMk cId="540145635" sldId="374"/>
            <ac:spMk id="1459" creationId="{00000000-0000-0000-0000-000000000000}"/>
          </ac:spMkLst>
        </pc:spChg>
        <pc:spChg chg="del">
          <ac:chgData name="Felipe Carlos" userId="9f6a7d412ecfa264" providerId="Windows Live" clId="Web-{DD330FD9-B8A5-4581-B561-0048076AC3C3}" dt="2023-09-24T18:13:58.212" v="381"/>
          <ac:spMkLst>
            <pc:docMk/>
            <pc:sldMk cId="540145635" sldId="374"/>
            <ac:spMk id="1460" creationId="{00000000-0000-0000-0000-000000000000}"/>
          </ac:spMkLst>
        </pc:spChg>
        <pc:spChg chg="del">
          <ac:chgData name="Felipe Carlos" userId="9f6a7d412ecfa264" providerId="Windows Live" clId="Web-{DD330FD9-B8A5-4581-B561-0048076AC3C3}" dt="2023-09-24T18:13:58.212" v="380"/>
          <ac:spMkLst>
            <pc:docMk/>
            <pc:sldMk cId="540145635" sldId="374"/>
            <ac:spMk id="1461" creationId="{00000000-0000-0000-0000-000000000000}"/>
          </ac:spMkLst>
        </pc:spChg>
        <pc:picChg chg="add del mod">
          <ac:chgData name="Felipe Carlos" userId="9f6a7d412ecfa264" providerId="Windows Live" clId="Web-{DD330FD9-B8A5-4581-B561-0048076AC3C3}" dt="2023-09-24T18:15:33.653" v="410"/>
          <ac:picMkLst>
            <pc:docMk/>
            <pc:sldMk cId="540145635" sldId="374"/>
            <ac:picMk id="2" creationId="{3D67AF21-8453-F610-72C8-82A1DA5A70A3}"/>
          </ac:picMkLst>
        </pc:picChg>
        <pc:picChg chg="add mod">
          <ac:chgData name="Felipe Carlos" userId="9f6a7d412ecfa264" providerId="Windows Live" clId="Web-{DD330FD9-B8A5-4581-B561-0048076AC3C3}" dt="2023-09-24T18:15:52.154" v="415" actId="1076"/>
          <ac:picMkLst>
            <pc:docMk/>
            <pc:sldMk cId="540145635" sldId="374"/>
            <ac:picMk id="5" creationId="{D0EF50A6-6537-8192-AD03-668EE13C1895}"/>
          </ac:picMkLst>
        </pc:picChg>
      </pc:sldChg>
    </pc:docChg>
  </pc:docChgLst>
  <pc:docChgLst>
    <pc:chgData name="Felipe Carlos" userId="9f6a7d412ecfa264" providerId="Windows Live" clId="Web-{3A2A573E-F381-46EC-AB30-D18075183B0D}"/>
    <pc:docChg chg="addSld modSld">
      <pc:chgData name="Felipe Carlos" userId="9f6a7d412ecfa264" providerId="Windows Live" clId="Web-{3A2A573E-F381-46EC-AB30-D18075183B0D}" dt="2023-10-01T11:39:06.467" v="28"/>
      <pc:docMkLst>
        <pc:docMk/>
      </pc:docMkLst>
      <pc:sldChg chg="addSp modSp">
        <pc:chgData name="Felipe Carlos" userId="9f6a7d412ecfa264" providerId="Windows Live" clId="Web-{3A2A573E-F381-46EC-AB30-D18075183B0D}" dt="2023-10-01T11:38:35.654" v="26" actId="14100"/>
        <pc:sldMkLst>
          <pc:docMk/>
          <pc:sldMk cId="3915181368" sldId="385"/>
        </pc:sldMkLst>
        <pc:spChg chg="add mod">
          <ac:chgData name="Felipe Carlos" userId="9f6a7d412ecfa264" providerId="Windows Live" clId="Web-{3A2A573E-F381-46EC-AB30-D18075183B0D}" dt="2023-10-01T11:38:35.654" v="26" actId="14100"/>
          <ac:spMkLst>
            <pc:docMk/>
            <pc:sldMk cId="3915181368" sldId="385"/>
            <ac:spMk id="3" creationId="{424B1201-10CA-45AB-0EA6-C093E6567A1E}"/>
          </ac:spMkLst>
        </pc:spChg>
      </pc:sldChg>
      <pc:sldChg chg="addSp delSp modSp add replId">
        <pc:chgData name="Felipe Carlos" userId="9f6a7d412ecfa264" providerId="Windows Live" clId="Web-{3A2A573E-F381-46EC-AB30-D18075183B0D}" dt="2023-10-01T11:37:28.479" v="4" actId="20577"/>
        <pc:sldMkLst>
          <pc:docMk/>
          <pc:sldMk cId="4232668274" sldId="386"/>
        </pc:sldMkLst>
        <pc:spChg chg="add mod">
          <ac:chgData name="Felipe Carlos" userId="9f6a7d412ecfa264" providerId="Windows Live" clId="Web-{3A2A573E-F381-46EC-AB30-D18075183B0D}" dt="2023-10-01T11:37:28.479" v="4" actId="20577"/>
          <ac:spMkLst>
            <pc:docMk/>
            <pc:sldMk cId="4232668274" sldId="386"/>
            <ac:spMk id="2" creationId="{4181A9C9-5EA5-E497-5B01-48BB19CE9A0B}"/>
          </ac:spMkLst>
        </pc:spChg>
        <pc:spChg chg="del">
          <ac:chgData name="Felipe Carlos" userId="9f6a7d412ecfa264" providerId="Windows Live" clId="Web-{3A2A573E-F381-46EC-AB30-D18075183B0D}" dt="2023-10-01T11:37:19.728" v="1"/>
          <ac:spMkLst>
            <pc:docMk/>
            <pc:sldMk cId="4232668274" sldId="386"/>
            <ac:spMk id="1250" creationId="{00000000-0000-0000-0000-000000000000}"/>
          </ac:spMkLst>
        </pc:spChg>
        <pc:picChg chg="del">
          <ac:chgData name="Felipe Carlos" userId="9f6a7d412ecfa264" providerId="Windows Live" clId="Web-{3A2A573E-F381-46EC-AB30-D18075183B0D}" dt="2023-10-01T11:37:19.744" v="2"/>
          <ac:picMkLst>
            <pc:docMk/>
            <pc:sldMk cId="4232668274" sldId="386"/>
            <ac:picMk id="1249" creationId="{00000000-0000-0000-0000-000000000000}"/>
          </ac:picMkLst>
        </pc:picChg>
      </pc:sldChg>
      <pc:sldChg chg="add replId">
        <pc:chgData name="Felipe Carlos" userId="9f6a7d412ecfa264" providerId="Windows Live" clId="Web-{3A2A573E-F381-46EC-AB30-D18075183B0D}" dt="2023-10-01T11:38:53.951" v="27"/>
        <pc:sldMkLst>
          <pc:docMk/>
          <pc:sldMk cId="626404472" sldId="387"/>
        </pc:sldMkLst>
      </pc:sldChg>
      <pc:sldChg chg="add">
        <pc:chgData name="Felipe Carlos" userId="9f6a7d412ecfa264" providerId="Windows Live" clId="Web-{3A2A573E-F381-46EC-AB30-D18075183B0D}" dt="2023-10-01T11:39:06.467" v="28"/>
        <pc:sldMkLst>
          <pc:docMk/>
          <pc:sldMk cId="1015779861" sldId="388"/>
        </pc:sldMkLst>
      </pc:sldChg>
    </pc:docChg>
  </pc:docChgLst>
  <pc:docChgLst>
    <pc:chgData name="Felipe Carlos" userId="9f6a7d412ecfa264" providerId="Windows Live" clId="Web-{079F93EC-5F48-46EF-A7FA-D9A4AB06389D}"/>
    <pc:docChg chg="addSld delSld modSld">
      <pc:chgData name="Felipe Carlos" userId="9f6a7d412ecfa264" providerId="Windows Live" clId="Web-{079F93EC-5F48-46EF-A7FA-D9A4AB06389D}" dt="2023-09-24T18:33:54.380" v="85" actId="1076"/>
      <pc:docMkLst>
        <pc:docMk/>
      </pc:docMkLst>
      <pc:sldChg chg="modSp">
        <pc:chgData name="Felipe Carlos" userId="9f6a7d412ecfa264" providerId="Windows Live" clId="Web-{079F93EC-5F48-46EF-A7FA-D9A4AB06389D}" dt="2023-09-24T18:31:13.775" v="31" actId="20577"/>
        <pc:sldMkLst>
          <pc:docMk/>
          <pc:sldMk cId="241151445" sldId="373"/>
        </pc:sldMkLst>
        <pc:spChg chg="mod">
          <ac:chgData name="Felipe Carlos" userId="9f6a7d412ecfa264" providerId="Windows Live" clId="Web-{079F93EC-5F48-46EF-A7FA-D9A4AB06389D}" dt="2023-09-24T18:31:13.775" v="31" actId="20577"/>
          <ac:spMkLst>
            <pc:docMk/>
            <pc:sldMk cId="241151445" sldId="373"/>
            <ac:spMk id="16" creationId="{E0E6BF94-8A00-7835-4080-3DE13A15C219}"/>
          </ac:spMkLst>
        </pc:spChg>
      </pc:sldChg>
      <pc:sldChg chg="modSp del">
        <pc:chgData name="Felipe Carlos" userId="9f6a7d412ecfa264" providerId="Windows Live" clId="Web-{079F93EC-5F48-46EF-A7FA-D9A4AB06389D}" dt="2023-09-24T18:33:21.378" v="77"/>
        <pc:sldMkLst>
          <pc:docMk/>
          <pc:sldMk cId="540145635" sldId="374"/>
        </pc:sldMkLst>
        <pc:spChg chg="mod">
          <ac:chgData name="Felipe Carlos" userId="9f6a7d412ecfa264" providerId="Windows Live" clId="Web-{079F93EC-5F48-46EF-A7FA-D9A4AB06389D}" dt="2023-09-24T18:31:54.590" v="37" actId="20577"/>
          <ac:spMkLst>
            <pc:docMk/>
            <pc:sldMk cId="540145635" sldId="374"/>
            <ac:spMk id="4" creationId="{8A59EC6F-24D3-7668-6FB0-677AE335F898}"/>
          </ac:spMkLst>
        </pc:spChg>
      </pc:sldChg>
      <pc:sldChg chg="addSp delSp modSp add replId">
        <pc:chgData name="Felipe Carlos" userId="9f6a7d412ecfa264" providerId="Windows Live" clId="Web-{079F93EC-5F48-46EF-A7FA-D9A4AB06389D}" dt="2023-09-24T18:33:54.380" v="85" actId="1076"/>
        <pc:sldMkLst>
          <pc:docMk/>
          <pc:sldMk cId="4150278777" sldId="375"/>
        </pc:sldMkLst>
        <pc:spChg chg="del">
          <ac:chgData name="Felipe Carlos" userId="9f6a7d412ecfa264" providerId="Windows Live" clId="Web-{079F93EC-5F48-46EF-A7FA-D9A4AB06389D}" dt="2023-09-24T18:32:09.591" v="40"/>
          <ac:spMkLst>
            <pc:docMk/>
            <pc:sldMk cId="4150278777" sldId="375"/>
            <ac:spMk id="1459" creationId="{00000000-0000-0000-0000-000000000000}"/>
          </ac:spMkLst>
        </pc:spChg>
        <pc:spChg chg="del">
          <ac:chgData name="Felipe Carlos" userId="9f6a7d412ecfa264" providerId="Windows Live" clId="Web-{079F93EC-5F48-46EF-A7FA-D9A4AB06389D}" dt="2023-09-24T18:32:09.591" v="39"/>
          <ac:spMkLst>
            <pc:docMk/>
            <pc:sldMk cId="4150278777" sldId="375"/>
            <ac:spMk id="1460" creationId="{00000000-0000-0000-0000-000000000000}"/>
          </ac:spMkLst>
        </pc:spChg>
        <pc:spChg chg="mod">
          <ac:chgData name="Felipe Carlos" userId="9f6a7d412ecfa264" providerId="Windows Live" clId="Web-{079F93EC-5F48-46EF-A7FA-D9A4AB06389D}" dt="2023-09-24T18:33:09.611" v="73" actId="20577"/>
          <ac:spMkLst>
            <pc:docMk/>
            <pc:sldMk cId="4150278777" sldId="375"/>
            <ac:spMk id="1461" creationId="{00000000-0000-0000-0000-000000000000}"/>
          </ac:spMkLst>
        </pc:spChg>
        <pc:picChg chg="add mod">
          <ac:chgData name="Felipe Carlos" userId="9f6a7d412ecfa264" providerId="Windows Live" clId="Web-{079F93EC-5F48-46EF-A7FA-D9A4AB06389D}" dt="2023-09-24T18:33:54.255" v="83" actId="1076"/>
          <ac:picMkLst>
            <pc:docMk/>
            <pc:sldMk cId="4150278777" sldId="375"/>
            <ac:picMk id="3" creationId="{AA7FC15E-9DFA-4839-862C-568D4DA8CD7F}"/>
          </ac:picMkLst>
        </pc:picChg>
        <pc:picChg chg="add mod">
          <ac:chgData name="Felipe Carlos" userId="9f6a7d412ecfa264" providerId="Windows Live" clId="Web-{079F93EC-5F48-46EF-A7FA-D9A4AB06389D}" dt="2023-09-24T18:33:54.318" v="84" actId="1076"/>
          <ac:picMkLst>
            <pc:docMk/>
            <pc:sldMk cId="4150278777" sldId="375"/>
            <ac:picMk id="4" creationId="{7CFD5733-3C32-A83C-3F97-CD44CF8C5DF7}"/>
          </ac:picMkLst>
        </pc:picChg>
        <pc:picChg chg="add mod">
          <ac:chgData name="Felipe Carlos" userId="9f6a7d412ecfa264" providerId="Windows Live" clId="Web-{079F93EC-5F48-46EF-A7FA-D9A4AB06389D}" dt="2023-09-24T18:33:54.380" v="85" actId="1076"/>
          <ac:picMkLst>
            <pc:docMk/>
            <pc:sldMk cId="4150278777" sldId="375"/>
            <ac:picMk id="5" creationId="{706200B0-FEAB-389B-0207-7E45B94611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e7c3e2d5c8_0_0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1e7c3e2d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4213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" name="Google Shape;4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8" name="Google Shape;1428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9" name="Google Shape;1429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0" name="Google Shape;1440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1" name="Google Shape;1441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3" name="Google Shape;1453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4" name="Google Shape;1454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3" name="Google Shape;1453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4" name="Google Shape;1454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868591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e3ae0ed594_4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8" name="Google Shape;1498;g1e3ae0ed594_4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3" name="Google Shape;4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7c3e2d5c8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g1e7c3e2d5c8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e7c3e2d5c8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5" name="Google Shape;525;g1e7c3e2d5c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5" name="Google Shape;5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36d0e7c5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36d0e7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733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5" name="Google Shape;55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5" name="Google Shape;57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7c3e2d5c8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5" name="Google Shape;585;g1e7c3e2d5c8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5" name="Google Shape;60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5" name="Google Shape;61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" name="Google Shape;62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5" name="Google Shape;6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5" name="Google Shape;64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7c3e2d5c8_1_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e7c3e2d5c8_1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5" name="Google Shape;66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5" name="Google Shape;67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5" name="Google Shape;68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e7c3e2d5c8_0_63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3" name="Google Shape;703;g1e7c3e2d5c8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7c3e2d5c8_1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2" name="Google Shape;712;g1e7c3e2d5c8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e7c3e2d5c8_1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3" name="Google Shape;723;g1e7c3e2d5c8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e7c3e2d5c8_1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g1e7c3e2d5c8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e7c3e2d5c8_1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6" name="Google Shape;756;g1e7c3e2d5c8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7c3e2d5c8_1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g1e7c3e2d5c8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e7c3e2d5c8_1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5" name="Google Shape;775;g1e7c3e2d5c8_1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e7c3e2d5c8_1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8" name="Google Shape;798;g1e7c3e2d5c8_1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e5ed72bc08_1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6" name="Google Shape;826;g1e5ed72bc08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5" name="Google Shape;83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3" name="Google Shape;85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e7c3e2d5c8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1e7c3e2d5c8_0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3" name="Google Shape;893;g1e7c3e2d5c8_0_4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e7c3e2d5c8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1e7c3e2d5c8_0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3" name="Google Shape;893;g1e7c3e2d5c8_0_4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4665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e5ed72bc08_1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e5ed72bc08_1_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4" name="Google Shape;904;g1e5ed72bc08_1_6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e5ed72bc08_1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4" name="Google Shape;914;g1e5ed72bc08_1_6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5" name="Google Shape;915;g1e5ed72bc08_1_6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e5ed72bc08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g1e5ed72bc08_1_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8" name="Google Shape;928;g1e5ed72bc08_1_6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7c3e2d5c8_1_4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1e7c3e2d5c8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e3ae0ed594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g1e3ae0ed594_4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3" name="Google Shape;943;g1e3ae0ed594_4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e5ed72bc08_1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g1e5ed72bc08_1_6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4" name="Google Shape;954;g1e5ed72bc08_1_6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6" name="Google Shape;966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7" name="Google Shape;96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7" name="Google Shape;977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8" name="Google Shape;978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9" name="Google Shape;989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0" name="Google Shape;990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e3ae0ed594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g1e3ae0ed594_4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3" name="Google Shape;1003;g1e3ae0ed594_4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e5ed72bc08_1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" name="Google Shape;1013;g1e5ed72bc08_1_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g1e5ed72bc08_1_6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e5ed72bc08_1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5" name="Google Shape;1025;g1e5ed72bc08_1_6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6" name="Google Shape;1026;g1e5ed72bc08_1_6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e3ae0ed594_4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8" name="Google Shape;1038;g1e3ae0ed594_4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9" name="Google Shape;1039;g1e3ae0ed594_4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e5ed72bc08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g1e5ed72bc08_1_6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0" name="Google Shape;1050;g1e5ed72bc08_1_6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e7c3e2d5c8_1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1e7c3e2d5c8_1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e5ed72bc08_1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g1e5ed72bc08_1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2" name="Google Shape;1062;g1e5ed72bc08_1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52911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4" name="Google Shape;1074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5" name="Google Shape;1075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8" name="Google Shape;1098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e7c3e2d5c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0" name="Google Shape;1110;g1e7c3e2d5c8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1" name="Google Shape;1111;g1e7c3e2d5c8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e7c3e2d5c8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g1e7c3e2d5c8_1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2" name="Google Shape;1122;g1e7c3e2d5c8_1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e7c3e2d5c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g1e7c3e2d5c8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6" name="Google Shape;1136;g1e7c3e2d5c8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0" name="Google Shape;121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1" name="Google Shape;1211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7c3e2d5c8_1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g1e7c3e2d5c8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0" name="Google Shape;122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1" name="Google Shape;1221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2" name="Google Shape;123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3" name="Google Shape;1233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e7c3e2d5c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4" name="Google Shape;1154;g1e7c3e2d5c8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5" name="Google Shape;1155;g1e7c3e2d5c8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e7c3e2d5c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g1e7c3e2d5c8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5" name="Google Shape;1165;g1e7c3e2d5c8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e7c3e2d5c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g1e7c3e2d5c8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6" name="Google Shape;1176;g1e7c3e2d5c8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e7c3e2d5c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7" name="Google Shape;1187;g1e7c3e2d5c8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8" name="Google Shape;1188;g1e7c3e2d5c8_0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38096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52911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6" name="Google Shape;125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7" name="Google Shape;1257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e5ed72bc08_1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6" name="Google Shape;1266;g1e5ed72bc08_1_7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7" name="Google Shape;1267;g1e5ed72bc08_1_7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e5ed72bc08_1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7" name="Google Shape;1277;g1e5ed72bc08_1_7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8" name="Google Shape;1278;g1e5ed72bc08_1_7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0" name="Google Shape;1290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80a290e6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g280a290e6e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6" name="Google Shape;1316;g280a290e6e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686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589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3894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832628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6" name="Google Shape;132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7" name="Google Shape;1327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" name="Google Shape;1336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7" name="Google Shape;133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4" name="Google Shape;4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9" name="Google Shape;1349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5ed72bc08_1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e5ed72bc08_1_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1e5ed72bc08_1_6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4059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5ed72bc08_1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e5ed72bc08_1_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1e5ed72bc08_1_6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3872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5ed72bc08_1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e5ed72bc08_1_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1e5ed72bc08_1_6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514198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9" name="Google Shape;1349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1493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9" name="Google Shape;1349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9035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e7c3e2d5c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1" name="Google Shape;1361;g1e7c3e2d5c8_1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2" name="Google Shape;1362;g1e7c3e2d5c8_1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e7c3e2d5c8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g1e7c3e2d5c8_1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9" name="Google Shape;1379;g1e7c3e2d5c8_1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e5ed72bc08_1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2" name="Google Shape;1402;g1e5ed72bc08_1_8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3" name="Google Shape;1403;g1e5ed72bc08_1_8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7" name="Google Shape;1417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8" name="Google Shape;1418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observations.org/index.php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geoportal.org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observations.org/index.php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geoportal.org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e5ed72bc08_1_71"/>
          <p:cNvSpPr txBox="1">
            <a:spLocks noGrp="1"/>
          </p:cNvSpPr>
          <p:nvPr>
            <p:ph type="body" idx="1"/>
          </p:nvPr>
        </p:nvSpPr>
        <p:spPr>
          <a:xfrm>
            <a:off x="-25168" y="1988840"/>
            <a:ext cx="12257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4C8A"/>
              </a:buClr>
              <a:buSzPts val="5700"/>
              <a:buFont typeface="Arial"/>
              <a:buNone/>
              <a:defRPr sz="5700" b="0" i="0" u="none" strike="noStrike" cap="none">
                <a:solidFill>
                  <a:srgbClr val="004C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A9C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g1e5ed72bc08_1_71"/>
          <p:cNvSpPr txBox="1">
            <a:spLocks noGrp="1"/>
          </p:cNvSpPr>
          <p:nvPr>
            <p:ph type="body" idx="2"/>
          </p:nvPr>
        </p:nvSpPr>
        <p:spPr>
          <a:xfrm>
            <a:off x="0" y="4293096"/>
            <a:ext cx="388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g1e5ed72bc08_1_71"/>
          <p:cNvSpPr txBox="1">
            <a:spLocks noGrp="1"/>
          </p:cNvSpPr>
          <p:nvPr>
            <p:ph type="body" idx="3"/>
          </p:nvPr>
        </p:nvSpPr>
        <p:spPr>
          <a:xfrm>
            <a:off x="8313875" y="4293097"/>
            <a:ext cx="38883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g1e5ed72bc08_1_71"/>
          <p:cNvSpPr txBox="1">
            <a:spLocks noGrp="1"/>
          </p:cNvSpPr>
          <p:nvPr>
            <p:ph type="body" idx="4"/>
          </p:nvPr>
        </p:nvSpPr>
        <p:spPr>
          <a:xfrm>
            <a:off x="-19917" y="4869160"/>
            <a:ext cx="3888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g1e5ed72bc08_1_71"/>
          <p:cNvSpPr txBox="1">
            <a:spLocks noGrp="1"/>
          </p:cNvSpPr>
          <p:nvPr>
            <p:ph type="body" idx="5"/>
          </p:nvPr>
        </p:nvSpPr>
        <p:spPr>
          <a:xfrm>
            <a:off x="-25400" y="3068638"/>
            <a:ext cx="122577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8C7D"/>
              </a:buClr>
              <a:buSzPts val="4100"/>
              <a:buFont typeface="Arial"/>
              <a:buNone/>
              <a:defRPr sz="1800" b="0" i="0" u="none" strike="noStrike" cap="none">
                <a:solidFill>
                  <a:srgbClr val="008C7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" name="Google Shape;20;g1e5ed72bc08_1_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2285" y="246785"/>
            <a:ext cx="3431741" cy="1202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g1e5ed72bc08_1_71"/>
          <p:cNvGrpSpPr/>
          <p:nvPr/>
        </p:nvGrpSpPr>
        <p:grpSpPr>
          <a:xfrm>
            <a:off x="-50097" y="5254932"/>
            <a:ext cx="12251984" cy="1603068"/>
            <a:chOff x="-37574" y="4379110"/>
            <a:chExt cx="9189218" cy="1335890"/>
          </a:xfrm>
        </p:grpSpPr>
        <p:sp>
          <p:nvSpPr>
            <p:cNvPr id="22" name="Google Shape;22;g1e5ed72bc08_1_71"/>
            <p:cNvSpPr/>
            <p:nvPr/>
          </p:nvSpPr>
          <p:spPr>
            <a:xfrm>
              <a:off x="-30163" y="4994921"/>
              <a:ext cx="9174163" cy="720079"/>
            </a:xfrm>
            <a:prstGeom prst="flowChartManualInput">
              <a:avLst/>
            </a:prstGeom>
            <a:solidFill>
              <a:srgbClr val="042641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g1e5ed72bc08_1_71"/>
            <p:cNvSpPr/>
            <p:nvPr/>
          </p:nvSpPr>
          <p:spPr>
            <a:xfrm>
              <a:off x="-37574" y="4379110"/>
              <a:ext cx="9189218" cy="803868"/>
            </a:xfrm>
            <a:custGeom>
              <a:avLst/>
              <a:gdLst/>
              <a:ahLst/>
              <a:cxnLst/>
              <a:rect l="l" t="t" r="r" b="b"/>
              <a:pathLst>
                <a:path w="9189218" h="803868" extrusionOk="0">
                  <a:moveTo>
                    <a:pt x="0" y="472273"/>
                  </a:moveTo>
                  <a:cubicBezTo>
                    <a:pt x="1675" y="582805"/>
                    <a:pt x="3349" y="693336"/>
                    <a:pt x="5024" y="803868"/>
                  </a:cubicBezTo>
                  <a:lnTo>
                    <a:pt x="9184193" y="617974"/>
                  </a:lnTo>
                  <a:lnTo>
                    <a:pt x="9189218" y="0"/>
                  </a:lnTo>
                  <a:lnTo>
                    <a:pt x="0" y="472273"/>
                  </a:lnTo>
                  <a:close/>
                </a:path>
              </a:pathLst>
            </a:custGeom>
            <a:solidFill>
              <a:srgbClr val="6E8190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4;g1e5ed72bc08_1_71">
            <a:hlinkClick r:id="rId3"/>
          </p:cNvPr>
          <p:cNvSpPr txBox="1"/>
          <p:nvPr/>
        </p:nvSpPr>
        <p:spPr>
          <a:xfrm>
            <a:off x="3946552" y="6162001"/>
            <a:ext cx="4298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www.earthobservations.org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g1e5ed72bc08_1_71">
            <a:hlinkClick r:id="rId4"/>
          </p:cNvPr>
          <p:cNvSpPr txBox="1"/>
          <p:nvPr/>
        </p:nvSpPr>
        <p:spPr>
          <a:xfrm>
            <a:off x="4589228" y="6426548"/>
            <a:ext cx="3013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www.geoportal.org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7" name="Google Shape;87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2" name="Google Shape;10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8" name="Google Shape;108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9" name="Google Shape;109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17" name="Google Shape;11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5" name="Google Shape;125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6" name="Google Shape;126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27" name="Google Shape;127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7c3e2d5c8_0_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1e7c3e2d5c8_0_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" name="Google Shape;134;g1e7c3e2d5c8_0_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e7c3e2d5c8_0_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1e7c3e2d5c8_0_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6" name="Google Shape;36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5" name="Google Shape;75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4" name="Google Shape;84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0" name="Google Shape;9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" name="Google Shape;97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1" name="Google Shape;1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3" name="Google Shape;113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5ed72bc08_1_71"/>
          <p:cNvSpPr txBox="1">
            <a:spLocks noGrp="1"/>
          </p:cNvSpPr>
          <p:nvPr>
            <p:ph type="body" idx="1"/>
          </p:nvPr>
        </p:nvSpPr>
        <p:spPr>
          <a:xfrm>
            <a:off x="-25168" y="1988840"/>
            <a:ext cx="12257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ctr" anchorCtr="0">
            <a:normAutofit/>
          </a:bodyPr>
          <a:lstStyle>
            <a:lvl1pPr marL="457200" lvl="0" indent="-228600" algn="ctr" rtl="0">
              <a:spcBef>
                <a:spcPts val="1100"/>
              </a:spcBef>
              <a:spcAft>
                <a:spcPts val="0"/>
              </a:spcAft>
              <a:buClr>
                <a:srgbClr val="004C8A"/>
              </a:buClr>
              <a:buSzPts val="5700"/>
              <a:buNone/>
              <a:defRPr sz="5700">
                <a:solidFill>
                  <a:srgbClr val="004C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500"/>
              </a:spcBef>
              <a:spcAft>
                <a:spcPts val="0"/>
              </a:spcAft>
              <a:buClr>
                <a:srgbClr val="888A9C"/>
              </a:buClr>
              <a:buSzPts val="2300"/>
              <a:buNone/>
              <a:defRPr sz="2300">
                <a:solidFill>
                  <a:srgbClr val="888A9C"/>
                </a:solidFill>
              </a:defRPr>
            </a:lvl2pPr>
            <a:lvl3pPr marL="1371600" lvl="2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100"/>
              <a:buNone/>
              <a:defRPr sz="2100">
                <a:solidFill>
                  <a:srgbClr val="888A9C"/>
                </a:solidFill>
              </a:defRPr>
            </a:lvl3pPr>
            <a:lvl4pPr marL="1828800" lvl="3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4pPr>
            <a:lvl5pPr marL="2286000" lvl="4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5pPr>
            <a:lvl6pPr marL="2743200" lvl="5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6pPr>
            <a:lvl7pPr marL="3200400" lvl="6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7pPr>
            <a:lvl8pPr marL="3657600" lvl="7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8pPr>
            <a:lvl9pPr marL="4114800" lvl="8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g1e5ed72bc08_1_71"/>
          <p:cNvSpPr txBox="1">
            <a:spLocks noGrp="1"/>
          </p:cNvSpPr>
          <p:nvPr>
            <p:ph type="body" idx="2"/>
          </p:nvPr>
        </p:nvSpPr>
        <p:spPr>
          <a:xfrm>
            <a:off x="0" y="4293096"/>
            <a:ext cx="388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1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2" name="Google Shape;122;g1e5ed72bc08_1_71"/>
          <p:cNvSpPr txBox="1">
            <a:spLocks noGrp="1"/>
          </p:cNvSpPr>
          <p:nvPr>
            <p:ph type="body" idx="3"/>
          </p:nvPr>
        </p:nvSpPr>
        <p:spPr>
          <a:xfrm>
            <a:off x="8313875" y="4293097"/>
            <a:ext cx="38883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r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1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g1e5ed72bc08_1_71"/>
          <p:cNvSpPr txBox="1">
            <a:spLocks noGrp="1"/>
          </p:cNvSpPr>
          <p:nvPr>
            <p:ph type="body" idx="4"/>
          </p:nvPr>
        </p:nvSpPr>
        <p:spPr>
          <a:xfrm>
            <a:off x="-19917" y="4869160"/>
            <a:ext cx="3888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0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g1e5ed72bc08_1_71"/>
          <p:cNvSpPr txBox="1">
            <a:spLocks noGrp="1"/>
          </p:cNvSpPr>
          <p:nvPr>
            <p:ph type="body" idx="5"/>
          </p:nvPr>
        </p:nvSpPr>
        <p:spPr>
          <a:xfrm>
            <a:off x="-25400" y="3068638"/>
            <a:ext cx="122577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rgbClr val="008C7D"/>
              </a:buClr>
              <a:buSzPts val="4100"/>
              <a:buNone/>
              <a:defRPr sz="1800">
                <a:solidFill>
                  <a:srgbClr val="008C7D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pic>
        <p:nvPicPr>
          <p:cNvPr id="125" name="Google Shape;125;g1e5ed72bc08_1_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2285" y="246785"/>
            <a:ext cx="3431741" cy="1202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g1e5ed72bc08_1_71"/>
          <p:cNvGrpSpPr/>
          <p:nvPr/>
        </p:nvGrpSpPr>
        <p:grpSpPr>
          <a:xfrm>
            <a:off x="-50097" y="5254932"/>
            <a:ext cx="12251984" cy="1603068"/>
            <a:chOff x="-37574" y="4379110"/>
            <a:chExt cx="9189218" cy="1335890"/>
          </a:xfrm>
        </p:grpSpPr>
        <p:sp>
          <p:nvSpPr>
            <p:cNvPr id="127" name="Google Shape;127;g1e5ed72bc08_1_71"/>
            <p:cNvSpPr/>
            <p:nvPr/>
          </p:nvSpPr>
          <p:spPr>
            <a:xfrm>
              <a:off x="-30163" y="4994921"/>
              <a:ext cx="9174163" cy="720079"/>
            </a:xfrm>
            <a:prstGeom prst="flowChartManualInput">
              <a:avLst/>
            </a:prstGeom>
            <a:solidFill>
              <a:srgbClr val="042641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g1e5ed72bc08_1_71"/>
            <p:cNvSpPr/>
            <p:nvPr/>
          </p:nvSpPr>
          <p:spPr>
            <a:xfrm>
              <a:off x="-37574" y="4379110"/>
              <a:ext cx="9189218" cy="803868"/>
            </a:xfrm>
            <a:custGeom>
              <a:avLst/>
              <a:gdLst/>
              <a:ahLst/>
              <a:cxnLst/>
              <a:rect l="l" t="t" r="r" b="b"/>
              <a:pathLst>
                <a:path w="9189218" h="803868" extrusionOk="0">
                  <a:moveTo>
                    <a:pt x="0" y="472273"/>
                  </a:moveTo>
                  <a:cubicBezTo>
                    <a:pt x="1675" y="582805"/>
                    <a:pt x="3349" y="693336"/>
                    <a:pt x="5024" y="803868"/>
                  </a:cubicBezTo>
                  <a:lnTo>
                    <a:pt x="9184193" y="617974"/>
                  </a:lnTo>
                  <a:lnTo>
                    <a:pt x="9189218" y="0"/>
                  </a:lnTo>
                  <a:lnTo>
                    <a:pt x="0" y="472273"/>
                  </a:lnTo>
                  <a:close/>
                </a:path>
              </a:pathLst>
            </a:custGeom>
            <a:solidFill>
              <a:srgbClr val="6E8190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g1e5ed72bc08_1_71">
            <a:hlinkClick r:id="rId3"/>
          </p:cNvPr>
          <p:cNvSpPr txBox="1"/>
          <p:nvPr/>
        </p:nvSpPr>
        <p:spPr>
          <a:xfrm>
            <a:off x="3946552" y="6162001"/>
            <a:ext cx="4298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www.earthobservations.org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e5ed72bc08_1_71">
            <a:hlinkClick r:id="rId4"/>
          </p:cNvPr>
          <p:cNvSpPr txBox="1"/>
          <p:nvPr/>
        </p:nvSpPr>
        <p:spPr>
          <a:xfrm>
            <a:off x="4589228" y="6426548"/>
            <a:ext cx="3013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www.geoportal.org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" name="Google Shape;34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35" name="Google Shape;3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8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8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7" name="Google Shape;147;p81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2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0" name="Google Shape;150;p82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1" name="Google Shape;15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2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8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8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3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83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1" name="Google Shape;161;p8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8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64" name="Google Shape;164;p83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4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84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8" name="Google Shape;168;p8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8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70" name="Google Shape;170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4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8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7" name="Google Shape;177;p8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85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85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8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84" name="Google Shape;184;p86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86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86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86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8" name="Google Shape;188;p86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8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93" name="Google Shape;193;p8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8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9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9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89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02" name="Google Shape;202;p89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03" name="Google Shape;203;p89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8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8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0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0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90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90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12" name="Google Shape;212;p90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90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9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8" name="Google Shape;48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1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8" name="Google Shape;21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1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1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1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3" name="Google Shape;223;p91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4" name="Google Shape;224;p91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5" name="Google Shape;225;p91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9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9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29" name="Google Shape;229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2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2" name="Google Shape;232;p92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233" name="Google Shape;23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2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9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9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3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93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41" name="Google Shape;241;p93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2" name="Google Shape;242;p93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243" name="Google Shape;243;p93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9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46" name="Google Shape;246;p9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7c3e2d5c8_0_14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1e7c3e2d5c8_0_14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6" name="Google Shape;256;g1e7c3e2d5c8_0_14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1e7c3e2d5c8_0_14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1e7c3e2d5c8_0_14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7c3e2d5c8_0_14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1e7c3e2d5c8_0_14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g1e7c3e2d5c8_0_14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g1e7c3e2d5c8_0_14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1e7c3e2d5c8_0_14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7c3e2d5c8_0_148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g1e7c3e2d5c8_0_148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g1e7c3e2d5c8_0_14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g1e7c3e2d5c8_0_14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1e7c3e2d5c8_0_14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7c3e2d5c8_0_14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g1e7c3e2d5c8_0_14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g1e7c3e2d5c8_0_148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g1e7c3e2d5c8_0_14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g1e7c3e2d5c8_0_14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g1e7c3e2d5c8_0_14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7c3e2d5c8_0_149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g1e7c3e2d5c8_0_149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1" name="Google Shape;281;g1e7c3e2d5c8_0_149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g1e7c3e2d5c8_0_149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3" name="Google Shape;283;g1e7c3e2d5c8_0_149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g1e7c3e2d5c8_0_14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g1e7c3e2d5c8_0_14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g1e7c3e2d5c8_0_14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7c3e2d5c8_0_15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g1e7c3e2d5c8_0_150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g1e7c3e2d5c8_0_150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g1e7c3e2d5c8_0_15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7c3e2d5c8_0_150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g1e7c3e2d5c8_0_15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1e7c3e2d5c8_0_15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54" name="Google Shape;5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7c3e2d5c8_0_15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g1e7c3e2d5c8_0_15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9" name="Google Shape;299;g1e7c3e2d5c8_0_15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0" name="Google Shape;300;g1e7c3e2d5c8_0_15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g1e7c3e2d5c8_0_15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g1e7c3e2d5c8_0_15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7c3e2d5c8_0_15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g1e7c3e2d5c8_0_15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g1e7c3e2d5c8_0_15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7" name="Google Shape;307;g1e7c3e2d5c8_0_15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g1e7c3e2d5c8_0_15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g1e7c3e2d5c8_0_15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7c3e2d5c8_0_15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g1e7c3e2d5c8_0_152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g1e7c3e2d5c8_0_15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g1e7c3e2d5c8_0_15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g1e7c3e2d5c8_0_15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7c3e2d5c8_0_153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g1e7c3e2d5c8_0_1533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g1e7c3e2d5c8_0_15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g1e7c3e2d5c8_0_15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g1e7c3e2d5c8_0_15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6" name="Google Shape;36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5" name="Google Shape;75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4" name="Google Shape;84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0" name="Google Shape;9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/>
          </a:p>
        </p:txBody>
      </p:sp>
      <p:sp>
        <p:nvSpPr>
          <p:cNvPr id="93" name="Google Shape;93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" name="Google Shape;97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1" name="Google Shape;1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3" name="Google Shape;113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3" name="Google Shape;13;p13" descr="A picture containing font, graphics, text, logo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9" name="Google Shape;139;p80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0" name="Google Shape;140;p8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41" name="Google Shape;141;p80" descr="A picture containing font, graphics, text,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7c3e2d5c8_0_14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g1e7c3e2d5c8_0_14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g1e7c3e2d5c8_0_14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g1e7c3e2d5c8_0_14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g1e7c3e2d5c8_0_14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3" name="Google Shape;13;p13" descr="A picture containing font, graphics, text,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-knowledge-hub/geo-knowledge-hub-worksh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khub.earthobservations.org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hyperlink" Target="https://doi.org/10.60566/2n6ja-2g648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60566/zrnza-gh061" TargetMode="External"/><Relationship Id="rId5" Type="http://schemas.openxmlformats.org/officeDocument/2006/relationships/image" Target="../media/image76.png"/><Relationship Id="rId4" Type="http://schemas.openxmlformats.org/officeDocument/2006/relationships/hyperlink" Target="https://doi.org/10.60566/2n6ja-2g648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www.earthobservations.org/documents/gwp23_25/geo_work_programme_2023_2025_summary_document_v3_20221214.pdf" TargetMode="Externa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khub.earthobservations.org/feed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khub.earthobservations.org/feed/" TargetMode="Externa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khub.earthobservations.org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e-shape-gkh%E2%80%8B" TargetMode="External"/><Relationship Id="rId5" Type="http://schemas.openxmlformats.org/officeDocument/2006/relationships/hyperlink" Target="https://gkhub.earthobservations.org/communities/e-shape" TargetMode="External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khub.earthobservations.org/doc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khub.earthobservations.org/doc/" TargetMode="External"/><Relationship Id="rId4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khub.earthobservations.org/doc/" TargetMode="External"/><Relationship Id="rId5" Type="http://schemas.openxmlformats.org/officeDocument/2006/relationships/hyperlink" Target="https://github.com/geo-knowledge-hub" TargetMode="External"/><Relationship Id="rId4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hyperlink" Target="https://gkhub.earthobservations.org/doc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geo-knowledge-hub" TargetMode="Externa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7c3e2d5c8_0_0"/>
          <p:cNvSpPr txBox="1">
            <a:spLocks noGrp="1"/>
          </p:cNvSpPr>
          <p:nvPr>
            <p:ph type="subTitle" idx="1"/>
          </p:nvPr>
        </p:nvSpPr>
        <p:spPr>
          <a:xfrm>
            <a:off x="1221090" y="4754638"/>
            <a:ext cx="6339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Teko"/>
                <a:ea typeface="Teko"/>
                <a:cs typeface="Teko"/>
                <a:sym typeface="Teko"/>
              </a:rPr>
              <a:t>Visão geral sobre análise de dados</a:t>
            </a:r>
            <a:endParaRPr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27" name="Google Shape;327;g1e7c3e2d5c8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e7c3e2d5c8_0_0"/>
          <p:cNvSpPr/>
          <p:nvPr/>
        </p:nvSpPr>
        <p:spPr>
          <a:xfrm>
            <a:off x="0" y="2030410"/>
            <a:ext cx="7005134" cy="4827590"/>
          </a:xfrm>
          <a:custGeom>
            <a:avLst/>
            <a:gdLst/>
            <a:ahLst/>
            <a:cxnLst/>
            <a:rect l="l" t="t" r="r" b="b"/>
            <a:pathLst>
              <a:path w="7005134" h="4827590" extrusionOk="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1e7c3e2d5c8_0_0"/>
          <p:cNvSpPr txBox="1">
            <a:spLocks noGrp="1"/>
          </p:cNvSpPr>
          <p:nvPr>
            <p:ph type="ctrTitle"/>
          </p:nvPr>
        </p:nvSpPr>
        <p:spPr>
          <a:xfrm>
            <a:off x="1165100" y="2803945"/>
            <a:ext cx="107574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900" b="1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GEO Knowledge Hub to preserve and share EO Applications: Introduction and practice</a:t>
            </a:r>
            <a:endParaRPr sz="4900" b="1">
              <a:solidFill>
                <a:srgbClr val="526479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0" name="Google Shape;330;g1e7c3e2d5c8_0_0"/>
          <p:cNvSpPr txBox="1"/>
          <p:nvPr/>
        </p:nvSpPr>
        <p:spPr>
          <a:xfrm>
            <a:off x="8510660" y="5523742"/>
            <a:ext cx="35181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GEO Knowledge Hub team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e7c3e2d5c8_0_0"/>
          <p:cNvSpPr txBox="1"/>
          <p:nvPr/>
        </p:nvSpPr>
        <p:spPr>
          <a:xfrm>
            <a:off x="3660833" y="6152634"/>
            <a:ext cx="52281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Date: 5th of October from 11:15 to 12:00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b="0" i="0" u="none" strike="noStrike" cap="none">
              <a:solidFill>
                <a:srgbClr val="526479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Where: Open Earth Monitor – Global Workshop 2023 (Bolzano / Italy)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g1e7c3e2d5c8_0_0"/>
          <p:cNvCxnSpPr/>
          <p:nvPr/>
        </p:nvCxnSpPr>
        <p:spPr>
          <a:xfrm>
            <a:off x="1335390" y="4504130"/>
            <a:ext cx="1234500" cy="0"/>
          </a:xfrm>
          <a:prstGeom prst="straightConnector1">
            <a:avLst/>
          </a:prstGeom>
          <a:noFill/>
          <a:ln w="508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3" name="Google Shape;333;g1e7c3e2d5c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3807" y="81876"/>
            <a:ext cx="2487591" cy="2508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5785637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GEO Knowledge Hub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456" name="Google Shape;456;p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10</a:t>
            </a:fld>
            <a:endParaRPr b="1"/>
          </a:p>
        </p:txBody>
      </p:sp>
      <p:sp>
        <p:nvSpPr>
          <p:cNvPr id="457" name="Google Shape;457;p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58" name="Google Shape;458;p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9" name="Google Shape;459;p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7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32" name="Google Shape;1432;p7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100</a:t>
            </a:fld>
            <a:endParaRPr b="1"/>
          </a:p>
        </p:txBody>
      </p:sp>
      <p:sp>
        <p:nvSpPr>
          <p:cNvPr id="1433" name="Google Shape;1433;p7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Future steps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75"/>
          <p:cNvSpPr/>
          <p:nvPr/>
        </p:nvSpPr>
        <p:spPr>
          <a:xfrm>
            <a:off x="1656514" y="1247536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Engage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GEO Work Programme activities not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yet 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the GEO Knowledge Hub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7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36" name="Google Shape;1436;p7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37" name="Google Shape;1437;p7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76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44" name="Google Shape;1444;p7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101</a:t>
            </a:fld>
            <a:endParaRPr b="1"/>
          </a:p>
        </p:txBody>
      </p:sp>
      <p:sp>
        <p:nvSpPr>
          <p:cNvPr id="1445" name="Google Shape;1445;p76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Future steps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76"/>
          <p:cNvSpPr/>
          <p:nvPr/>
        </p:nvSpPr>
        <p:spPr>
          <a:xfrm>
            <a:off x="1656514" y="2967808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Increase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the EO applications available in the digital library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447" name="Google Shape;1447;p76"/>
          <p:cNvSpPr/>
          <p:nvPr/>
        </p:nvSpPr>
        <p:spPr>
          <a:xfrm>
            <a:off x="1656514" y="1247536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Engage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GEO Work Programme activities not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yet 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the GEO Knowledge Hub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7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49" name="Google Shape;1449;p7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50" name="Google Shape;1450;p7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7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57" name="Google Shape;1457;p7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102</a:t>
            </a:fld>
            <a:endParaRPr b="1"/>
          </a:p>
        </p:txBody>
      </p:sp>
      <p:sp>
        <p:nvSpPr>
          <p:cNvPr id="1458" name="Google Shape;1458;p7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Future steps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77"/>
          <p:cNvSpPr/>
          <p:nvPr/>
        </p:nvSpPr>
        <p:spPr>
          <a:xfrm>
            <a:off x="1656514" y="2967808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Increase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the EO applications available in the digital library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460" name="Google Shape;1460;p77"/>
          <p:cNvSpPr/>
          <p:nvPr/>
        </p:nvSpPr>
        <p:spPr>
          <a:xfrm>
            <a:off x="1656514" y="4595717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Webinars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on available 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461" name="Google Shape;1461;p77"/>
          <p:cNvSpPr/>
          <p:nvPr/>
        </p:nvSpPr>
        <p:spPr>
          <a:xfrm>
            <a:off x="1656514" y="1247536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Engage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GEO Work Programme activities not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yet 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the GEO Knowledge Hub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7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63" name="Google Shape;1463;p7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64" name="Google Shape;1464;p7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7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57" name="Google Shape;1457;p7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103</a:t>
            </a:fld>
            <a:endParaRPr b="1"/>
          </a:p>
        </p:txBody>
      </p:sp>
      <p:sp>
        <p:nvSpPr>
          <p:cNvPr id="1458" name="Google Shape;1458;p7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Future steps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77"/>
          <p:cNvSpPr/>
          <p:nvPr/>
        </p:nvSpPr>
        <p:spPr>
          <a:xfrm>
            <a:off x="1656514" y="1097445"/>
            <a:ext cx="8871572" cy="9045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526479"/>
                </a:solidFill>
                <a:latin typeface="Libre Franklin"/>
                <a:sym typeface="Libre Franklin"/>
              </a:rPr>
              <a:t>Make </a:t>
            </a:r>
            <a:r>
              <a:rPr lang="en-US" sz="2800" b="1" dirty="0">
                <a:solidFill>
                  <a:srgbClr val="526479"/>
                </a:solidFill>
                <a:latin typeface="Libre Franklin"/>
                <a:sym typeface="Libre Franklin"/>
              </a:rPr>
              <a:t>new features</a:t>
            </a:r>
            <a:r>
              <a:rPr lang="en-US" sz="2800" dirty="0">
                <a:solidFill>
                  <a:srgbClr val="526479"/>
                </a:solidFill>
                <a:latin typeface="Libre Franklin"/>
                <a:sym typeface="Libre Franklin"/>
              </a:rPr>
              <a:t> available</a:t>
            </a:r>
            <a:endParaRPr lang="en-US" sz="2800" dirty="0">
              <a:solidFill>
                <a:srgbClr val="526479"/>
              </a:solidFill>
            </a:endParaRPr>
          </a:p>
        </p:txBody>
      </p:sp>
      <p:sp>
        <p:nvSpPr>
          <p:cNvPr id="1462" name="Google Shape;1462;p7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63" name="Google Shape;1463;p7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64" name="Google Shape;1464;p7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A7FC15E-9DFA-4839-862C-568D4DA8CD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855" y="2126384"/>
            <a:ext cx="7165108" cy="404841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4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7CFD5733-3C32-A83C-3F97-CD44CF8C5D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2264929"/>
            <a:ext cx="7165108" cy="404841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706200B0-FEAB-389B-0207-7E45B94611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945" y="2403474"/>
            <a:ext cx="7165108" cy="404841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02787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e3ae0ed594_4_563"/>
          <p:cNvSpPr txBox="1">
            <a:spLocks noGrp="1"/>
          </p:cNvSpPr>
          <p:nvPr>
            <p:ph type="title"/>
          </p:nvPr>
        </p:nvSpPr>
        <p:spPr>
          <a:xfrm>
            <a:off x="2130050" y="2772600"/>
            <a:ext cx="77199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9200" b="1">
                <a:solidFill>
                  <a:srgbClr val="526479"/>
                </a:solidFill>
              </a:rPr>
              <a:t>Thank you</a:t>
            </a:r>
            <a:endParaRPr sz="9200" b="1">
              <a:solidFill>
                <a:srgbClr val="52647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GEO Knowledge Hub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465" name="Google Shape;465;p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11</a:t>
            </a:fld>
            <a:endParaRPr b="1"/>
          </a:p>
        </p:txBody>
      </p:sp>
      <p:sp>
        <p:nvSpPr>
          <p:cNvPr id="466" name="Google Shape;466;p9"/>
          <p:cNvSpPr txBox="1">
            <a:spLocks noGrp="1"/>
          </p:cNvSpPr>
          <p:nvPr>
            <p:ph type="title"/>
          </p:nvPr>
        </p:nvSpPr>
        <p:spPr>
          <a:xfrm>
            <a:off x="145963" y="1446275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3200">
                <a:solidFill>
                  <a:srgbClr val="526479"/>
                </a:solidFill>
              </a:rPr>
              <a:t>Helps the GEO Community to </a:t>
            </a:r>
            <a:r>
              <a:rPr lang="en-US" sz="3200" b="1">
                <a:solidFill>
                  <a:srgbClr val="526479"/>
                </a:solidFill>
              </a:rPr>
              <a:t>share</a:t>
            </a:r>
            <a:r>
              <a:rPr lang="en-US" sz="3200">
                <a:solidFill>
                  <a:srgbClr val="526479"/>
                </a:solidFill>
              </a:rPr>
              <a:t>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67" name="Google Shape;467;p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68" name="Google Shape;468;p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9" name="Google Shape;469;p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GEO Knowledge Hub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475" name="Google Shape;475;p1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12</a:t>
            </a:fld>
            <a:endParaRPr b="1"/>
          </a:p>
        </p:txBody>
      </p:sp>
      <p:sp>
        <p:nvSpPr>
          <p:cNvPr id="476" name="Google Shape;476;p10"/>
          <p:cNvSpPr txBox="1">
            <a:spLocks noGrp="1"/>
          </p:cNvSpPr>
          <p:nvPr>
            <p:ph type="title"/>
          </p:nvPr>
        </p:nvSpPr>
        <p:spPr>
          <a:xfrm>
            <a:off x="145963" y="1446275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3200">
                <a:solidFill>
                  <a:srgbClr val="526479"/>
                </a:solidFill>
              </a:rPr>
              <a:t>Helps the GEO Community to </a:t>
            </a:r>
            <a:r>
              <a:rPr lang="en-US" sz="3200" b="1">
                <a:solidFill>
                  <a:srgbClr val="526479"/>
                </a:solidFill>
              </a:rPr>
              <a:t>share</a:t>
            </a:r>
            <a:r>
              <a:rPr lang="en-US" sz="3200">
                <a:solidFill>
                  <a:srgbClr val="526479"/>
                </a:solidFill>
              </a:rPr>
              <a:t>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77" name="Google Shape;477;p10"/>
          <p:cNvSpPr txBox="1">
            <a:spLocks noGrp="1"/>
          </p:cNvSpPr>
          <p:nvPr>
            <p:ph type="title"/>
          </p:nvPr>
        </p:nvSpPr>
        <p:spPr>
          <a:xfrm>
            <a:off x="165288" y="3215075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3200" b="1">
                <a:solidFill>
                  <a:srgbClr val="526479"/>
                </a:solidFill>
              </a:rPr>
              <a:t>Preserves</a:t>
            </a:r>
            <a:r>
              <a:rPr lang="en-US" sz="3200">
                <a:solidFill>
                  <a:srgbClr val="526479"/>
                </a:solidFill>
              </a:rPr>
              <a:t> materials from the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78" name="Google Shape;478;p1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79" name="Google Shape;479;p1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0" name="Google Shape;480;p1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GEO Knowledge Hub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486" name="Google Shape;486;p1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13</a:t>
            </a:fld>
            <a:endParaRPr b="1"/>
          </a:p>
        </p:txBody>
      </p:sp>
      <p:sp>
        <p:nvSpPr>
          <p:cNvPr id="487" name="Google Shape;487;p11"/>
          <p:cNvSpPr txBox="1">
            <a:spLocks noGrp="1"/>
          </p:cNvSpPr>
          <p:nvPr>
            <p:ph type="title"/>
          </p:nvPr>
        </p:nvSpPr>
        <p:spPr>
          <a:xfrm>
            <a:off x="145963" y="1446275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3200">
                <a:solidFill>
                  <a:srgbClr val="526479"/>
                </a:solidFill>
              </a:rPr>
              <a:t>Helps the GEO Community to </a:t>
            </a:r>
            <a:r>
              <a:rPr lang="en-US" sz="3200" b="1">
                <a:solidFill>
                  <a:srgbClr val="526479"/>
                </a:solidFill>
              </a:rPr>
              <a:t>share</a:t>
            </a:r>
            <a:r>
              <a:rPr lang="en-US" sz="3200">
                <a:solidFill>
                  <a:srgbClr val="526479"/>
                </a:solidFill>
              </a:rPr>
              <a:t>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88" name="Google Shape;488;p11"/>
          <p:cNvSpPr txBox="1">
            <a:spLocks noGrp="1"/>
          </p:cNvSpPr>
          <p:nvPr>
            <p:ph type="title"/>
          </p:nvPr>
        </p:nvSpPr>
        <p:spPr>
          <a:xfrm>
            <a:off x="165288" y="3215075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3200" b="1">
                <a:solidFill>
                  <a:srgbClr val="526479"/>
                </a:solidFill>
              </a:rPr>
              <a:t>Preserves</a:t>
            </a:r>
            <a:r>
              <a:rPr lang="en-US" sz="3200">
                <a:solidFill>
                  <a:srgbClr val="526479"/>
                </a:solidFill>
              </a:rPr>
              <a:t> materials from the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89" name="Google Shape;489;p11"/>
          <p:cNvSpPr txBox="1">
            <a:spLocks noGrp="1"/>
          </p:cNvSpPr>
          <p:nvPr>
            <p:ph type="title"/>
          </p:nvPr>
        </p:nvSpPr>
        <p:spPr>
          <a:xfrm>
            <a:off x="145963" y="4983900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3200">
                <a:solidFill>
                  <a:srgbClr val="526479"/>
                </a:solidFill>
              </a:rPr>
              <a:t>Helps the community to </a:t>
            </a:r>
            <a:r>
              <a:rPr lang="en-US" sz="3200" b="1">
                <a:solidFill>
                  <a:srgbClr val="526479"/>
                </a:solidFill>
              </a:rPr>
              <a:t>find</a:t>
            </a:r>
            <a:r>
              <a:rPr lang="en-US" sz="3200">
                <a:solidFill>
                  <a:srgbClr val="526479"/>
                </a:solidFill>
              </a:rPr>
              <a:t> and </a:t>
            </a:r>
            <a:r>
              <a:rPr lang="en-US" sz="3200" b="1">
                <a:solidFill>
                  <a:srgbClr val="526479"/>
                </a:solidFill>
              </a:rPr>
              <a:t>access</a:t>
            </a:r>
            <a:r>
              <a:rPr lang="en-US" sz="3200">
                <a:solidFill>
                  <a:srgbClr val="526479"/>
                </a:solidFill>
              </a:rPr>
              <a:t>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90" name="Google Shape;490;p1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91" name="Google Shape;491;p1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2" name="Google Shape;492;p1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7c3e2d5c8_1_3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498" name="Google Shape;498;g1e7c3e2d5c8_1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14</a:t>
            </a:fld>
            <a:endParaRPr b="1"/>
          </a:p>
        </p:txBody>
      </p:sp>
      <p:pic>
        <p:nvPicPr>
          <p:cNvPr id="499" name="Google Shape;499;g1e7c3e2d5c8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9446" cy="523036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e7c3e2d5c8_1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01" name="Google Shape;501;g1e7c3e2d5c8_1_3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2" name="Google Shape;502;g1e7c3e2d5c8_1_3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508" name="Google Shape;508;p1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15</a:t>
            </a:fld>
            <a:endParaRPr b="1"/>
          </a:p>
        </p:txBody>
      </p:sp>
      <p:pic>
        <p:nvPicPr>
          <p:cNvPr id="509" name="Google Shape;5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9446" cy="523036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11" name="Google Shape;511;p1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2" name="Google Shape;512;p1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518" name="Google Shape;518;p2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16</a:t>
            </a:fld>
            <a:endParaRPr b="1"/>
          </a:p>
        </p:txBody>
      </p:sp>
      <p:pic>
        <p:nvPicPr>
          <p:cNvPr id="519" name="Google Shape;5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21" name="Google Shape;521;p2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22" name="Google Shape;522;p2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7c3e2d5c8_2_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528" name="Google Shape;528;g1e7c3e2d5c8_2_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17</a:t>
            </a:fld>
            <a:endParaRPr b="1"/>
          </a:p>
        </p:txBody>
      </p:sp>
      <p:pic>
        <p:nvPicPr>
          <p:cNvPr id="529" name="Google Shape;529;g1e7c3e2d5c8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9446" cy="523036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1e7c3e2d5c8_2_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31" name="Google Shape;531;g1e7c3e2d5c8_2_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32" name="Google Shape;532;g1e7c3e2d5c8_2_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538" name="Google Shape;538;p3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18</a:t>
            </a:fld>
            <a:endParaRPr b="1"/>
          </a:p>
        </p:txBody>
      </p:sp>
      <p:pic>
        <p:nvPicPr>
          <p:cNvPr id="539" name="Google Shape;5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41" name="Google Shape;541;p3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2" name="Google Shape;542;p3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548" name="Google Shape;548;p3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19</a:t>
            </a:fld>
            <a:endParaRPr b="1"/>
          </a:p>
        </p:txBody>
      </p:sp>
      <p:pic>
        <p:nvPicPr>
          <p:cNvPr id="549" name="Google Shape;5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51" name="Google Shape;551;p3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2" name="Google Shape;552;p3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36d0e7c50_0_3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>
                <a:solidFill>
                  <a:srgbClr val="526479"/>
                </a:solidFill>
              </a:rPr>
              <a:t>GEO Knowledge Hub team</a:t>
            </a:r>
            <a:endParaRPr sz="4000" dirty="0">
              <a:solidFill>
                <a:srgbClr val="526479"/>
              </a:solidFill>
            </a:endParaRPr>
          </a:p>
        </p:txBody>
      </p:sp>
      <p:sp>
        <p:nvSpPr>
          <p:cNvPr id="184" name="Google Shape;184;g1e36d0e7c50_0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2</a:t>
            </a:fld>
            <a:endParaRPr b="1"/>
          </a:p>
        </p:txBody>
      </p:sp>
      <p:sp>
        <p:nvSpPr>
          <p:cNvPr id="185" name="Google Shape;185;g1e36d0e7c50_0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06/16/2023</a:t>
            </a:r>
            <a:endParaRPr b="1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0CE3828-C29A-BFEF-9BEF-FC90E48C4F9A}"/>
              </a:ext>
            </a:extLst>
          </p:cNvPr>
          <p:cNvGrpSpPr/>
          <p:nvPr/>
        </p:nvGrpSpPr>
        <p:grpSpPr>
          <a:xfrm>
            <a:off x="495828" y="1432188"/>
            <a:ext cx="2913672" cy="3707211"/>
            <a:chOff x="133961" y="1599430"/>
            <a:chExt cx="2625036" cy="3337757"/>
          </a:xfrm>
        </p:grpSpPr>
        <p:pic>
          <p:nvPicPr>
            <p:cNvPr id="4" name="Google Shape;154;p2" descr="Mulher de óculos sorrindo&#10;&#10;Descrição gerada automaticamente">
              <a:extLst>
                <a:ext uri="{FF2B5EF4-FFF2-40B4-BE49-F238E27FC236}">
                  <a16:creationId xmlns:a16="http://schemas.microsoft.com/office/drawing/2014/main" id="{F48ECB79-29A6-EF2F-DB75-2FF425E5067C}"/>
                </a:ext>
              </a:extLst>
            </p:cNvPr>
            <p:cNvPicPr/>
            <p:nvPr/>
          </p:nvPicPr>
          <p:blipFill>
            <a:blip r:embed="rId3">
              <a:alphaModFix/>
            </a:blip>
            <a:srcRect/>
            <a:stretch/>
          </p:blipFill>
          <p:spPr bwMode="auto">
            <a:xfrm>
              <a:off x="409574" y="1599430"/>
              <a:ext cx="2076450" cy="2600325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" name="Google Shape;155;p2">
              <a:extLst>
                <a:ext uri="{FF2B5EF4-FFF2-40B4-BE49-F238E27FC236}">
                  <a16:creationId xmlns:a16="http://schemas.microsoft.com/office/drawing/2014/main" id="{0EE6CBC5-42D1-C41D-8C83-711B3CAFA127}"/>
                </a:ext>
              </a:extLst>
            </p:cNvPr>
            <p:cNvSpPr txBox="1"/>
            <p:nvPr/>
          </p:nvSpPr>
          <p:spPr bwMode="auto">
            <a:xfrm>
              <a:off x="133961" y="4427109"/>
              <a:ext cx="2625036" cy="510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algn="ctr">
                <a:lnSpc>
                  <a:spcPct val="89000"/>
                </a:lnSpc>
                <a:buClr>
                  <a:srgbClr val="2E4729"/>
                </a:buClr>
                <a:buSzPts val="4400"/>
                <a:buFont typeface="Arial"/>
                <a:buNone/>
                <a:defRPr/>
              </a:pPr>
              <a:r>
                <a:rPr lang="en-US" sz="2400" b="1" dirty="0">
                  <a:solidFill>
                    <a:srgbClr val="526479"/>
                  </a:solidFill>
                  <a:latin typeface="Libre Franklin"/>
                </a:rPr>
                <a:t>Paola de Salvo</a:t>
              </a:r>
              <a:endParaRPr lang="pt-BR" sz="2400" b="1" dirty="0">
                <a:solidFill>
                  <a:srgbClr val="526479"/>
                </a:solidFill>
                <a:latin typeface="Libre Franklin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1635CDA-F780-68E2-BB5B-BCAA86A65DAF}"/>
              </a:ext>
            </a:extLst>
          </p:cNvPr>
          <p:cNvGrpSpPr/>
          <p:nvPr/>
        </p:nvGrpSpPr>
        <p:grpSpPr>
          <a:xfrm>
            <a:off x="8798735" y="1429419"/>
            <a:ext cx="2913672" cy="3709980"/>
            <a:chOff x="3114413" y="1665934"/>
            <a:chExt cx="2625036" cy="3317435"/>
          </a:xfrm>
        </p:grpSpPr>
        <p:pic>
          <p:nvPicPr>
            <p:cNvPr id="8" name="Google Shape;160;p2">
              <a:extLst>
                <a:ext uri="{FF2B5EF4-FFF2-40B4-BE49-F238E27FC236}">
                  <a16:creationId xmlns:a16="http://schemas.microsoft.com/office/drawing/2014/main" id="{A9FAC8A7-4D38-80D1-F0BD-6709E966439B}"/>
                </a:ext>
              </a:extLst>
            </p:cNvPr>
            <p:cNvPicPr/>
            <p:nvPr/>
          </p:nvPicPr>
          <p:blipFill>
            <a:blip r:embed="rId4">
              <a:alphaModFix/>
            </a:blip>
            <a:srcRect l="7252"/>
            <a:stretch/>
          </p:blipFill>
          <p:spPr bwMode="auto">
            <a:xfrm>
              <a:off x="3318734" y="1665934"/>
              <a:ext cx="2211745" cy="2485309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" name="Google Shape;161;p2">
              <a:extLst>
                <a:ext uri="{FF2B5EF4-FFF2-40B4-BE49-F238E27FC236}">
                  <a16:creationId xmlns:a16="http://schemas.microsoft.com/office/drawing/2014/main" id="{8D4A57C5-C320-E277-EA11-85B4385E6230}"/>
                </a:ext>
              </a:extLst>
            </p:cNvPr>
            <p:cNvSpPr txBox="1"/>
            <p:nvPr/>
          </p:nvSpPr>
          <p:spPr bwMode="auto">
            <a:xfrm>
              <a:off x="3114413" y="4484837"/>
              <a:ext cx="2625036" cy="49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ctr">
                <a:lnSpc>
                  <a:spcPct val="89000"/>
                </a:lnSpc>
                <a:buClr>
                  <a:srgbClr val="2E4729"/>
                </a:buClr>
                <a:buSzPts val="4400"/>
                <a:defRPr/>
              </a:pPr>
              <a:r>
                <a:rPr lang="en-US" sz="2400" b="1" dirty="0">
                  <a:solidFill>
                    <a:srgbClr val="526479"/>
                  </a:solidFill>
                  <a:latin typeface="Libre Franklin"/>
                  <a:sym typeface="Libre Franklin"/>
                </a:rPr>
                <a:t>Felipe Carlos</a:t>
              </a:r>
              <a:endParaRPr lang="pt-BR" sz="2400" b="1">
                <a:solidFill>
                  <a:srgbClr val="2E4729"/>
                </a:solidFill>
                <a:latin typeface="Libre Franklin"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839A004-36EF-5925-50E2-4D5689FE158A}"/>
              </a:ext>
            </a:extLst>
          </p:cNvPr>
          <p:cNvGrpSpPr/>
          <p:nvPr/>
        </p:nvGrpSpPr>
        <p:grpSpPr>
          <a:xfrm>
            <a:off x="4301651" y="1204149"/>
            <a:ext cx="3501538" cy="3935250"/>
            <a:chOff x="5740875" y="1475300"/>
            <a:chExt cx="3224448" cy="3623523"/>
          </a:xfrm>
        </p:grpSpPr>
        <p:sp>
          <p:nvSpPr>
            <p:cNvPr id="12" name="Google Shape;163;p2">
              <a:extLst>
                <a:ext uri="{FF2B5EF4-FFF2-40B4-BE49-F238E27FC236}">
                  <a16:creationId xmlns:a16="http://schemas.microsoft.com/office/drawing/2014/main" id="{E6BA2421-4F55-1B4B-93E1-B6816A1BE18A}"/>
                </a:ext>
              </a:extLst>
            </p:cNvPr>
            <p:cNvSpPr txBox="1"/>
            <p:nvPr/>
          </p:nvSpPr>
          <p:spPr bwMode="auto">
            <a:xfrm>
              <a:off x="6163093" y="4277096"/>
              <a:ext cx="2625000" cy="8217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algn="ctr">
                <a:lnSpc>
                  <a:spcPct val="89000"/>
                </a:lnSpc>
                <a:buClr>
                  <a:srgbClr val="2E4729"/>
                </a:buClr>
                <a:buSzPts val="4400"/>
                <a:buFont typeface="Arial"/>
                <a:buNone/>
                <a:defRPr/>
              </a:pPr>
              <a:r>
                <a:rPr lang="en-US" sz="2400" b="1" dirty="0">
                  <a:solidFill>
                    <a:srgbClr val="526479"/>
                  </a:solidFill>
                  <a:latin typeface="Libre Franklin"/>
                </a:rPr>
                <a:t>Kalamkas </a:t>
              </a:r>
              <a:r>
                <a:rPr lang="en-US" sz="2400" b="1" dirty="0" err="1">
                  <a:solidFill>
                    <a:srgbClr val="526479"/>
                  </a:solidFill>
                  <a:latin typeface="Libre Franklin"/>
                </a:rPr>
                <a:t>Yessimkhanova</a:t>
              </a:r>
              <a:endParaRPr lang="pt-BR" sz="2400" b="1" dirty="0" err="1">
                <a:solidFill>
                  <a:srgbClr val="526479"/>
                </a:solidFill>
                <a:latin typeface="Libre Franklin"/>
              </a:endParaRPr>
            </a:p>
          </p:txBody>
        </p:sp>
        <p:pic>
          <p:nvPicPr>
            <p:cNvPr id="13" name="Google Shape;164;p2">
              <a:extLst>
                <a:ext uri="{FF2B5EF4-FFF2-40B4-BE49-F238E27FC236}">
                  <a16:creationId xmlns:a16="http://schemas.microsoft.com/office/drawing/2014/main" id="{2F7D8FC7-1A9E-5789-D4D4-CE46A168954B}"/>
                </a:ext>
              </a:extLst>
            </p:cNvPr>
            <p:cNvPicPr/>
            <p:nvPr/>
          </p:nvPicPr>
          <p:blipFill>
            <a:blip r:embed="rId5">
              <a:alphaModFix/>
            </a:blip>
            <a:srcRect b="17450"/>
            <a:stretch/>
          </p:blipFill>
          <p:spPr bwMode="auto">
            <a:xfrm>
              <a:off x="5740875" y="1475300"/>
              <a:ext cx="3224448" cy="2661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429;g1e7c3e2d5c8_1_511">
            <a:extLst>
              <a:ext uri="{FF2B5EF4-FFF2-40B4-BE49-F238E27FC236}">
                <a16:creationId xmlns:a16="http://schemas.microsoft.com/office/drawing/2014/main" id="{07D8B9FA-64E1-726D-1CE8-D97FBE021B07}"/>
              </a:ext>
            </a:extLst>
          </p:cNvPr>
          <p:cNvSpPr/>
          <p:nvPr/>
        </p:nvSpPr>
        <p:spPr>
          <a:xfrm>
            <a:off x="193246" y="5479546"/>
            <a:ext cx="11805508" cy="878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We are not alone!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 Our team thanks everyone who worked with us, especially Gilberto Camara, </a:t>
            </a:r>
            <a:r>
              <a:rPr lang="en-US" sz="1600" dirty="0">
                <a:solidFill>
                  <a:srgbClr val="526479"/>
                </a:solidFill>
                <a:ea typeface="Libre Franklin"/>
              </a:rPr>
              <a:t>Douglas Cripe, 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Gilberto Queiroz,  Florian </a:t>
            </a:r>
            <a:r>
              <a:rPr lang="en-US" sz="1600" dirty="0" err="1">
                <a:solidFill>
                  <a:srgbClr val="526479"/>
                </a:solidFill>
                <a:latin typeface="Libre Franklin"/>
                <a:ea typeface="Libre Franklin"/>
              </a:rPr>
              <a:t>Franziskakis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, Hendrik </a:t>
            </a:r>
            <a:r>
              <a:rPr lang="en-US" sz="1600" dirty="0" err="1">
                <a:solidFill>
                  <a:srgbClr val="526479"/>
                </a:solidFill>
                <a:latin typeface="Libre Franklin"/>
                <a:ea typeface="Libre Franklin"/>
              </a:rPr>
              <a:t>Baeyens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, and the </a:t>
            </a:r>
            <a:r>
              <a:rPr lang="en-US" sz="1600" dirty="0" err="1">
                <a:solidFill>
                  <a:srgbClr val="526479"/>
                </a:solidFill>
                <a:latin typeface="Libre Franklin"/>
                <a:ea typeface="Libre Franklin"/>
              </a:rPr>
              <a:t>InvenioRDM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 community</a:t>
            </a:r>
            <a:endParaRPr lang="en-US" sz="160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5" name="Google Shape;341;p1">
            <a:extLst>
              <a:ext uri="{FF2B5EF4-FFF2-40B4-BE49-F238E27FC236}">
                <a16:creationId xmlns:a16="http://schemas.microsoft.com/office/drawing/2014/main" id="{5C03EAA0-0C13-F077-69F9-9D8A1F913B07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342;p1">
            <a:extLst>
              <a:ext uri="{FF2B5EF4-FFF2-40B4-BE49-F238E27FC236}">
                <a16:creationId xmlns:a16="http://schemas.microsoft.com/office/drawing/2014/main" id="{0BD3DF66-9498-33AA-C938-D3FB5BB0D898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813042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20</a:t>
            </a:fld>
            <a:endParaRPr b="1"/>
          </a:p>
        </p:txBody>
      </p:sp>
      <p:sp>
        <p:nvSpPr>
          <p:cNvPr id="558" name="Google Shape;558;p3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559" name="Google Shape;5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61" name="Google Shape;561;p3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2" name="Google Shape;562;p3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21</a:t>
            </a:fld>
            <a:endParaRPr b="1"/>
          </a:p>
        </p:txBody>
      </p:sp>
      <p:sp>
        <p:nvSpPr>
          <p:cNvPr id="568" name="Google Shape;568;p3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569" name="Google Shape;5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71" name="Google Shape;571;p3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2" name="Google Shape;572;p3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22</a:t>
            </a:fld>
            <a:endParaRPr b="1"/>
          </a:p>
        </p:txBody>
      </p:sp>
      <p:sp>
        <p:nvSpPr>
          <p:cNvPr id="578" name="Google Shape;578;p34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579" name="Google Shape;5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81" name="Google Shape;581;p3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2" name="Google Shape;582;p3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7c3e2d5c8_2_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23</a:t>
            </a:fld>
            <a:endParaRPr b="1"/>
          </a:p>
        </p:txBody>
      </p:sp>
      <p:sp>
        <p:nvSpPr>
          <p:cNvPr id="588" name="Google Shape;588;g1e7c3e2d5c8_2_9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589" name="Google Shape;589;g1e7c3e2d5c8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1e7c3e2d5c8_2_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91" name="Google Shape;591;g1e7c3e2d5c8_2_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2" name="Google Shape;592;g1e7c3e2d5c8_2_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24</a:t>
            </a:fld>
            <a:endParaRPr b="1"/>
          </a:p>
        </p:txBody>
      </p:sp>
      <p:sp>
        <p:nvSpPr>
          <p:cNvPr id="598" name="Google Shape;598;p36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599" name="Google Shape;5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01" name="Google Shape;601;p3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2" name="Google Shape;602;p3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25</a:t>
            </a:fld>
            <a:endParaRPr b="1"/>
          </a:p>
        </p:txBody>
      </p:sp>
      <p:sp>
        <p:nvSpPr>
          <p:cNvPr id="608" name="Google Shape;608;p3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09" name="Google Shape;6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11" name="Google Shape;611;p3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2" name="Google Shape;612;p3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26</a:t>
            </a:fld>
            <a:endParaRPr b="1"/>
          </a:p>
        </p:txBody>
      </p:sp>
      <p:sp>
        <p:nvSpPr>
          <p:cNvPr id="618" name="Google Shape;618;p3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19" name="Google Shape;6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21" name="Google Shape;621;p3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2" name="Google Shape;622;p3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27</a:t>
            </a:fld>
            <a:endParaRPr b="1"/>
          </a:p>
        </p:txBody>
      </p:sp>
      <p:sp>
        <p:nvSpPr>
          <p:cNvPr id="628" name="Google Shape;628;p39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29" name="Google Shape;6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31" name="Google Shape;631;p3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2" name="Google Shape;632;p3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28</a:t>
            </a:fld>
            <a:endParaRPr b="1"/>
          </a:p>
        </p:txBody>
      </p:sp>
      <p:sp>
        <p:nvSpPr>
          <p:cNvPr id="638" name="Google Shape;638;p4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39" name="Google Shape;6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41" name="Google Shape;641;p4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2" name="Google Shape;642;p4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29</a:t>
            </a:fld>
            <a:endParaRPr b="1"/>
          </a:p>
        </p:txBody>
      </p:sp>
      <p:sp>
        <p:nvSpPr>
          <p:cNvPr id="648" name="Google Shape;648;p4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49" name="Google Shape;6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51" name="Google Shape;651;p4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2" name="Google Shape;652;p4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7c3e2d5c8_1_41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</a:t>
            </a:fld>
            <a:endParaRPr b="1"/>
          </a:p>
        </p:txBody>
      </p:sp>
      <p:sp>
        <p:nvSpPr>
          <p:cNvPr id="360" name="Google Shape;360;g1e7c3e2d5c8_1_410"/>
          <p:cNvSpPr txBox="1"/>
          <p:nvPr/>
        </p:nvSpPr>
        <p:spPr>
          <a:xfrm>
            <a:off x="402000" y="1762473"/>
            <a:ext cx="113880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All the materials used during this workshop are available in the following GitHub repository:</a:t>
            </a:r>
            <a:endParaRPr sz="34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1" name="Google Shape;361;g1e7c3e2d5c8_1_410"/>
          <p:cNvSpPr txBox="1"/>
          <p:nvPr/>
        </p:nvSpPr>
        <p:spPr>
          <a:xfrm>
            <a:off x="1711936" y="3860893"/>
            <a:ext cx="97020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geo-knowledge-hub/geo-knowledge-hub-workshop</a:t>
            </a:r>
            <a:endParaRPr sz="280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2" name="Google Shape;362;g1e7c3e2d5c8_1_4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625" y="3747550"/>
            <a:ext cx="9334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e7c3e2d5c8_1_41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Material availability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364" name="Google Shape;364;g1e7c3e2d5c8_1_41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65" name="Google Shape;365;g1e7c3e2d5c8_1_41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6" name="Google Shape;366;g1e7c3e2d5c8_1_41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30</a:t>
            </a:fld>
            <a:endParaRPr b="1"/>
          </a:p>
        </p:txBody>
      </p:sp>
      <p:sp>
        <p:nvSpPr>
          <p:cNvPr id="658" name="Google Shape;658;p4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59" name="Google Shape;6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61" name="Google Shape;661;p4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2" name="Google Shape;662;p4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31</a:t>
            </a:fld>
            <a:endParaRPr b="1"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69" name="Google Shape;6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71" name="Google Shape;671;p4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2" name="Google Shape;672;p4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32</a:t>
            </a:fld>
            <a:endParaRPr b="1"/>
          </a:p>
        </p:txBody>
      </p:sp>
      <p:sp>
        <p:nvSpPr>
          <p:cNvPr id="678" name="Google Shape;678;p44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79" name="Google Shape;6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81" name="Google Shape;681;p4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2" name="Google Shape;682;p4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33</a:t>
            </a:fld>
            <a:endParaRPr b="1"/>
          </a:p>
        </p:txBody>
      </p:sp>
      <p:sp>
        <p:nvSpPr>
          <p:cNvPr id="688" name="Google Shape;688;p4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89" name="Google Shape;6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91" name="Google Shape;691;p4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2" name="Google Shape;692;p4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e7c3e2d5c8_1_67"/>
          <p:cNvSpPr txBox="1"/>
          <p:nvPr/>
        </p:nvSpPr>
        <p:spPr>
          <a:xfrm>
            <a:off x="1213953" y="2420409"/>
            <a:ext cx="9764100" cy="201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 example</a:t>
            </a:r>
            <a:endParaRPr sz="49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99" name="Google Shape;699;g1e7c3e2d5c8_1_6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e7c3e2d5c8_0_637"/>
          <p:cNvSpPr txBox="1"/>
          <p:nvPr/>
        </p:nvSpPr>
        <p:spPr>
          <a:xfrm>
            <a:off x="636200" y="3982875"/>
            <a:ext cx="109197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06" name="Google Shape;706;g1e7c3e2d5c8_0_637" descr="Logoti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2300" y="1608111"/>
            <a:ext cx="5702297" cy="238448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1e7c3e2d5c8_0_63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8" name="Google Shape;708;g1e7c3e2d5c8_0_63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9" name="Google Shape;709;g1e7c3e2d5c8_0_63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e7c3e2d5c8_1_26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36</a:t>
            </a:fld>
            <a:endParaRPr b="1"/>
          </a:p>
        </p:txBody>
      </p:sp>
      <p:pic>
        <p:nvPicPr>
          <p:cNvPr id="715" name="Google Shape;715;g1e7c3e2d5c8_1_263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6" name="Google Shape;716;g1e7c3e2d5c8_1_263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1e7c3e2d5c8_1_263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8" name="Google Shape;718;g1e7c3e2d5c8_1_26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19" name="Google Shape;719;g1e7c3e2d5c8_1_26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0" name="Google Shape;720;g1e7c3e2d5c8_1_26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7c3e2d5c8_1_29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37</a:t>
            </a:fld>
            <a:endParaRPr b="1"/>
          </a:p>
        </p:txBody>
      </p:sp>
      <p:pic>
        <p:nvPicPr>
          <p:cNvPr id="726" name="Google Shape;726;g1e7c3e2d5c8_1_290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7" name="Google Shape;727;g1e7c3e2d5c8_1_290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g1e7c3e2d5c8_1_290"/>
          <p:cNvGrpSpPr/>
          <p:nvPr/>
        </p:nvGrpSpPr>
        <p:grpSpPr>
          <a:xfrm>
            <a:off x="4987577" y="1111585"/>
            <a:ext cx="3439606" cy="2550699"/>
            <a:chOff x="5026485" y="975542"/>
            <a:chExt cx="3795218" cy="2766484"/>
          </a:xfrm>
        </p:grpSpPr>
        <p:pic>
          <p:nvPicPr>
            <p:cNvPr id="729" name="Google Shape;729;g1e7c3e2d5c8_1_290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90234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30" name="Google Shape;730;g1e7c3e2d5c8_1_290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44126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31" name="Google Shape;731;g1e7c3e2d5c8_1_290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26485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</p:grpSp>
      <p:sp>
        <p:nvSpPr>
          <p:cNvPr id="732" name="Google Shape;732;g1e7c3e2d5c8_1_290"/>
          <p:cNvSpPr txBox="1"/>
          <p:nvPr/>
        </p:nvSpPr>
        <p:spPr>
          <a:xfrm>
            <a:off x="5483808" y="3832328"/>
            <a:ext cx="2307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 Resources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e7c3e2d5c8_1_290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4" name="Google Shape;734;g1e7c3e2d5c8_1_29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35" name="Google Shape;735;g1e7c3e2d5c8_1_29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6" name="Google Shape;736;g1e7c3e2d5c8_1_29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e7c3e2d5c8_1_23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38</a:t>
            </a:fld>
            <a:endParaRPr b="1"/>
          </a:p>
        </p:txBody>
      </p:sp>
      <p:pic>
        <p:nvPicPr>
          <p:cNvPr id="742" name="Google Shape;742;g1e7c3e2d5c8_1_234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3" name="Google Shape;743;g1e7c3e2d5c8_1_234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g1e7c3e2d5c8_1_234"/>
          <p:cNvGrpSpPr/>
          <p:nvPr/>
        </p:nvGrpSpPr>
        <p:grpSpPr>
          <a:xfrm>
            <a:off x="4987577" y="1111585"/>
            <a:ext cx="3439606" cy="2550699"/>
            <a:chOff x="5026485" y="975542"/>
            <a:chExt cx="3795218" cy="2766484"/>
          </a:xfrm>
        </p:grpSpPr>
        <p:pic>
          <p:nvPicPr>
            <p:cNvPr id="745" name="Google Shape;745;g1e7c3e2d5c8_1_23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90234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46" name="Google Shape;746;g1e7c3e2d5c8_1_23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44126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47" name="Google Shape;747;g1e7c3e2d5c8_1_23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26485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</p:grpSp>
      <p:sp>
        <p:nvSpPr>
          <p:cNvPr id="748" name="Google Shape;748;g1e7c3e2d5c8_1_234"/>
          <p:cNvSpPr txBox="1"/>
          <p:nvPr/>
        </p:nvSpPr>
        <p:spPr>
          <a:xfrm>
            <a:off x="5483808" y="3832328"/>
            <a:ext cx="2307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 Resources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1e7c3e2d5c8_1_234"/>
          <p:cNvSpPr txBox="1"/>
          <p:nvPr/>
        </p:nvSpPr>
        <p:spPr>
          <a:xfrm>
            <a:off x="8674544" y="1355564"/>
            <a:ext cx="3349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Resources content</a:t>
            </a:r>
            <a:endParaRPr sz="27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0" name="Google Shape;750;g1e7c3e2d5c8_1_234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1" name="Google Shape;751;g1e7c3e2d5c8_1_23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52" name="Google Shape;752;g1e7c3e2d5c8_1_23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3" name="Google Shape;753;g1e7c3e2d5c8_1_23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e7c3e2d5c8_1_3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39</a:t>
            </a:fld>
            <a:endParaRPr b="1"/>
          </a:p>
        </p:txBody>
      </p:sp>
      <p:pic>
        <p:nvPicPr>
          <p:cNvPr id="759" name="Google Shape;759;g1e7c3e2d5c8_1_317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0" name="Google Shape;760;g1e7c3e2d5c8_1_317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g1e7c3e2d5c8_1_317"/>
          <p:cNvGrpSpPr/>
          <p:nvPr/>
        </p:nvGrpSpPr>
        <p:grpSpPr>
          <a:xfrm>
            <a:off x="4987577" y="1111585"/>
            <a:ext cx="3439606" cy="2550699"/>
            <a:chOff x="5026485" y="975542"/>
            <a:chExt cx="3795218" cy="2766484"/>
          </a:xfrm>
        </p:grpSpPr>
        <p:pic>
          <p:nvPicPr>
            <p:cNvPr id="762" name="Google Shape;762;g1e7c3e2d5c8_1_317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90234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63" name="Google Shape;763;g1e7c3e2d5c8_1_317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44126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64" name="Google Shape;764;g1e7c3e2d5c8_1_317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26485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</p:grpSp>
      <p:sp>
        <p:nvSpPr>
          <p:cNvPr id="765" name="Google Shape;765;g1e7c3e2d5c8_1_317"/>
          <p:cNvSpPr txBox="1"/>
          <p:nvPr/>
        </p:nvSpPr>
        <p:spPr>
          <a:xfrm>
            <a:off x="5483808" y="3832328"/>
            <a:ext cx="2307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 Resources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1e7c3e2d5c8_1_317"/>
          <p:cNvSpPr txBox="1"/>
          <p:nvPr/>
        </p:nvSpPr>
        <p:spPr>
          <a:xfrm>
            <a:off x="8674544" y="1355564"/>
            <a:ext cx="3349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Resources content</a:t>
            </a:r>
            <a:endParaRPr sz="27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7" name="Google Shape;767;g1e7c3e2d5c8_1_317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68" name="Google Shape;768;g1e7c3e2d5c8_1_317" descr="Interface gráfica do usuário, Texto&#10;&#10;Descrição gerada automaticamente"/>
          <p:cNvPicPr preferRelativeResize="0"/>
          <p:nvPr/>
        </p:nvPicPr>
        <p:blipFill rotWithShape="1">
          <a:blip r:embed="rId6">
            <a:alphaModFix/>
          </a:blip>
          <a:srcRect l="7773" r="6902"/>
          <a:stretch/>
        </p:blipFill>
        <p:spPr>
          <a:xfrm>
            <a:off x="8968071" y="2126104"/>
            <a:ext cx="1635480" cy="1706440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9" name="Google Shape;769;g1e7c3e2d5c8_1_317"/>
          <p:cNvSpPr txBox="1"/>
          <p:nvPr/>
        </p:nvSpPr>
        <p:spPr>
          <a:xfrm>
            <a:off x="10604276" y="2638539"/>
            <a:ext cx="1367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Executable 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Notebook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0" name="Google Shape;770;g1e7c3e2d5c8_1_3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71" name="Google Shape;771;g1e7c3e2d5c8_1_31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2" name="Google Shape;772;g1e7c3e2d5c8_1_31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7c3e2d5c8_1_4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</a:t>
            </a:fld>
            <a:endParaRPr b="1"/>
          </a:p>
        </p:txBody>
      </p:sp>
      <p:sp>
        <p:nvSpPr>
          <p:cNvPr id="383" name="Google Shape;383;g1e7c3e2d5c8_1_44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sp>
        <p:nvSpPr>
          <p:cNvPr id="384" name="Google Shape;384;g1e7c3e2d5c8_1_447"/>
          <p:cNvSpPr/>
          <p:nvPr/>
        </p:nvSpPr>
        <p:spPr>
          <a:xfrm>
            <a:off x="10086050" y="142600"/>
            <a:ext cx="1943100" cy="8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g1e7c3e2d5c8_1_447"/>
          <p:cNvPicPr preferRelativeResize="0"/>
          <p:nvPr/>
        </p:nvPicPr>
        <p:blipFill rotWithShape="1">
          <a:blip r:embed="rId3">
            <a:alphaModFix/>
          </a:blip>
          <a:srcRect l="4629" t="9804" r="27693"/>
          <a:stretch/>
        </p:blipFill>
        <p:spPr>
          <a:xfrm>
            <a:off x="6689475" y="4809675"/>
            <a:ext cx="5118775" cy="1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e7c3e2d5c8_1_447"/>
          <p:cNvSpPr txBox="1"/>
          <p:nvPr/>
        </p:nvSpPr>
        <p:spPr>
          <a:xfrm>
            <a:off x="0" y="2171700"/>
            <a:ext cx="12192000" cy="204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</a:t>
            </a:r>
            <a:r>
              <a:rPr lang="en-US" sz="34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is a partnership of more than 110 national governments and in excess of</a:t>
            </a:r>
            <a:r>
              <a:rPr lang="en-US" sz="34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34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100 Participating Organizations 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7" name="Google Shape;387;g1e7c3e2d5c8_1_4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88" name="Google Shape;388;g1e7c3e2d5c8_1_4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9" name="Google Shape;389;g1e7c3e2d5c8_1_4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e7c3e2d5c8_1_34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40</a:t>
            </a:fld>
            <a:endParaRPr b="1"/>
          </a:p>
        </p:txBody>
      </p:sp>
      <p:pic>
        <p:nvPicPr>
          <p:cNvPr id="778" name="Google Shape;778;g1e7c3e2d5c8_1_344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9" name="Google Shape;779;g1e7c3e2d5c8_1_344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0" name="Google Shape;780;g1e7c3e2d5c8_1_344"/>
          <p:cNvGrpSpPr/>
          <p:nvPr/>
        </p:nvGrpSpPr>
        <p:grpSpPr>
          <a:xfrm>
            <a:off x="4987577" y="1111585"/>
            <a:ext cx="3439606" cy="2550699"/>
            <a:chOff x="5026485" y="975542"/>
            <a:chExt cx="3795218" cy="2766484"/>
          </a:xfrm>
        </p:grpSpPr>
        <p:pic>
          <p:nvPicPr>
            <p:cNvPr id="781" name="Google Shape;781;g1e7c3e2d5c8_1_34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90234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82" name="Google Shape;782;g1e7c3e2d5c8_1_34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44126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83" name="Google Shape;783;g1e7c3e2d5c8_1_34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26485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</p:grpSp>
      <p:sp>
        <p:nvSpPr>
          <p:cNvPr id="784" name="Google Shape;784;g1e7c3e2d5c8_1_344"/>
          <p:cNvSpPr txBox="1"/>
          <p:nvPr/>
        </p:nvSpPr>
        <p:spPr>
          <a:xfrm>
            <a:off x="5483808" y="3832328"/>
            <a:ext cx="2307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 Resources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1e7c3e2d5c8_1_344"/>
          <p:cNvSpPr txBox="1"/>
          <p:nvPr/>
        </p:nvSpPr>
        <p:spPr>
          <a:xfrm>
            <a:off x="8674544" y="1355564"/>
            <a:ext cx="3349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Resources content</a:t>
            </a:r>
            <a:endParaRPr sz="27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6" name="Google Shape;786;g1e7c3e2d5c8_1_344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87" name="Google Shape;787;g1e7c3e2d5c8_1_344" descr="Interface gráfica do usuário, Texto&#10;&#10;Descrição gerada automaticamente"/>
          <p:cNvPicPr preferRelativeResize="0"/>
          <p:nvPr/>
        </p:nvPicPr>
        <p:blipFill rotWithShape="1">
          <a:blip r:embed="rId6">
            <a:alphaModFix/>
          </a:blip>
          <a:srcRect l="7773" r="6902"/>
          <a:stretch/>
        </p:blipFill>
        <p:spPr>
          <a:xfrm>
            <a:off x="8968071" y="2126104"/>
            <a:ext cx="1635480" cy="1706440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8" name="Google Shape;788;g1e7c3e2d5c8_1_344"/>
          <p:cNvSpPr txBox="1"/>
          <p:nvPr/>
        </p:nvSpPr>
        <p:spPr>
          <a:xfrm>
            <a:off x="10604276" y="2638539"/>
            <a:ext cx="1367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Executable 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Notebook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789" name="Google Shape;789;g1e7c3e2d5c8_1_344"/>
          <p:cNvGrpSpPr/>
          <p:nvPr/>
        </p:nvGrpSpPr>
        <p:grpSpPr>
          <a:xfrm>
            <a:off x="10243492" y="3670107"/>
            <a:ext cx="1869499" cy="1429300"/>
            <a:chOff x="10282384" y="3724604"/>
            <a:chExt cx="1869499" cy="1429300"/>
          </a:xfrm>
        </p:grpSpPr>
        <p:pic>
          <p:nvPicPr>
            <p:cNvPr id="790" name="Google Shape;790;g1e7c3e2d5c8_1_3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819242" y="3724604"/>
              <a:ext cx="1332641" cy="1284123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91" name="Google Shape;791;g1e7c3e2d5c8_1_3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282384" y="4728409"/>
              <a:ext cx="1687713" cy="425495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92" name="Google Shape;792;g1e7c3e2d5c8_1_344"/>
          <p:cNvSpPr txBox="1"/>
          <p:nvPr/>
        </p:nvSpPr>
        <p:spPr>
          <a:xfrm>
            <a:off x="9143776" y="3972039"/>
            <a:ext cx="1545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Auxiliary data and files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1e7c3e2d5c8_1_34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94" name="Google Shape;794;g1e7c3e2d5c8_1_34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95" name="Google Shape;795;g1e7c3e2d5c8_1_34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e7c3e2d5c8_1_37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41</a:t>
            </a:fld>
            <a:endParaRPr b="1"/>
          </a:p>
        </p:txBody>
      </p:sp>
      <p:pic>
        <p:nvPicPr>
          <p:cNvPr id="801" name="Google Shape;801;g1e7c3e2d5c8_1_371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2" name="Google Shape;802;g1e7c3e2d5c8_1_371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g1e7c3e2d5c8_1_371"/>
          <p:cNvGrpSpPr/>
          <p:nvPr/>
        </p:nvGrpSpPr>
        <p:grpSpPr>
          <a:xfrm>
            <a:off x="4987577" y="1111585"/>
            <a:ext cx="3439606" cy="2550699"/>
            <a:chOff x="5026485" y="975542"/>
            <a:chExt cx="3795218" cy="2766484"/>
          </a:xfrm>
        </p:grpSpPr>
        <p:pic>
          <p:nvPicPr>
            <p:cNvPr id="804" name="Google Shape;804;g1e7c3e2d5c8_1_371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90234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805" name="Google Shape;805;g1e7c3e2d5c8_1_371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44126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806" name="Google Shape;806;g1e7c3e2d5c8_1_371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26485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</p:grpSp>
      <p:sp>
        <p:nvSpPr>
          <p:cNvPr id="807" name="Google Shape;807;g1e7c3e2d5c8_1_371"/>
          <p:cNvSpPr txBox="1"/>
          <p:nvPr/>
        </p:nvSpPr>
        <p:spPr>
          <a:xfrm>
            <a:off x="5483808" y="3832328"/>
            <a:ext cx="2307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 Resources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1e7c3e2d5c8_1_371"/>
          <p:cNvSpPr txBox="1"/>
          <p:nvPr/>
        </p:nvSpPr>
        <p:spPr>
          <a:xfrm>
            <a:off x="8674544" y="1355564"/>
            <a:ext cx="3349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Resources content</a:t>
            </a:r>
            <a:endParaRPr sz="27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9" name="Google Shape;809;g1e7c3e2d5c8_1_371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10" name="Google Shape;810;g1e7c3e2d5c8_1_371" descr="Interface gráfica do usuário, Texto&#10;&#10;Descrição gerada automaticamente"/>
          <p:cNvPicPr preferRelativeResize="0"/>
          <p:nvPr/>
        </p:nvPicPr>
        <p:blipFill rotWithShape="1">
          <a:blip r:embed="rId6">
            <a:alphaModFix/>
          </a:blip>
          <a:srcRect l="7773" r="6902"/>
          <a:stretch/>
        </p:blipFill>
        <p:spPr>
          <a:xfrm>
            <a:off x="8968071" y="2126104"/>
            <a:ext cx="1635480" cy="1706440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1" name="Google Shape;811;g1e7c3e2d5c8_1_371"/>
          <p:cNvSpPr txBox="1"/>
          <p:nvPr/>
        </p:nvSpPr>
        <p:spPr>
          <a:xfrm>
            <a:off x="10604276" y="2638539"/>
            <a:ext cx="1367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Executable 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Notebook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812" name="Google Shape;812;g1e7c3e2d5c8_1_371"/>
          <p:cNvGrpSpPr/>
          <p:nvPr/>
        </p:nvGrpSpPr>
        <p:grpSpPr>
          <a:xfrm>
            <a:off x="10243492" y="3670107"/>
            <a:ext cx="1869499" cy="1429300"/>
            <a:chOff x="10282384" y="3724604"/>
            <a:chExt cx="1869499" cy="1429300"/>
          </a:xfrm>
        </p:grpSpPr>
        <p:pic>
          <p:nvPicPr>
            <p:cNvPr id="813" name="Google Shape;813;g1e7c3e2d5c8_1_37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819242" y="3724604"/>
              <a:ext cx="1332641" cy="1284123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14" name="Google Shape;814;g1e7c3e2d5c8_1_37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282384" y="4728409"/>
              <a:ext cx="1687713" cy="425495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815" name="Google Shape;815;g1e7c3e2d5c8_1_371"/>
          <p:cNvSpPr txBox="1"/>
          <p:nvPr/>
        </p:nvSpPr>
        <p:spPr>
          <a:xfrm>
            <a:off x="9143776" y="3972039"/>
            <a:ext cx="1545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Auxiliary data and files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6" name="Google Shape;816;g1e7c3e2d5c8_1_371"/>
          <p:cNvGrpSpPr/>
          <p:nvPr/>
        </p:nvGrpSpPr>
        <p:grpSpPr>
          <a:xfrm>
            <a:off x="8123287" y="4450407"/>
            <a:ext cx="1332601" cy="1720588"/>
            <a:chOff x="6575824" y="2699059"/>
            <a:chExt cx="1055525" cy="1362842"/>
          </a:xfrm>
        </p:grpSpPr>
        <p:pic>
          <p:nvPicPr>
            <p:cNvPr id="817" name="Google Shape;817;g1e7c3e2d5c8_1_37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575824" y="2699059"/>
              <a:ext cx="772256" cy="1079572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18" name="Google Shape;818;g1e7c3e2d5c8_1_37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717459" y="2840694"/>
              <a:ext cx="772256" cy="1079572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19" name="Google Shape;819;g1e7c3e2d5c8_1_37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59093" y="2982329"/>
              <a:ext cx="772256" cy="1079572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820" name="Google Shape;820;g1e7c3e2d5c8_1_371"/>
          <p:cNvSpPr txBox="1"/>
          <p:nvPr/>
        </p:nvSpPr>
        <p:spPr>
          <a:xfrm>
            <a:off x="9410484" y="5470628"/>
            <a:ext cx="25611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Description documents</a:t>
            </a:r>
            <a:endParaRPr sz="15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1" name="Google Shape;821;g1e7c3e2d5c8_1_37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22" name="Google Shape;822;g1e7c3e2d5c8_1_37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3" name="Google Shape;823;g1e7c3e2d5c8_1_37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e5ed72bc08_1_28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42</a:t>
            </a:fld>
            <a:endParaRPr b="1"/>
          </a:p>
        </p:txBody>
      </p:sp>
      <p:sp>
        <p:nvSpPr>
          <p:cNvPr id="829" name="Google Shape;829;g1e5ed72bc08_1_28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Users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830" name="Google Shape;830;g1e5ed72bc08_1_28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31" name="Google Shape;831;g1e5ed72bc08_1_28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2" name="Google Shape;832;g1e5ed72bc08_1_28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6"/>
          <p:cNvSpPr/>
          <p:nvPr/>
        </p:nvSpPr>
        <p:spPr>
          <a:xfrm>
            <a:off x="1085274" y="1708728"/>
            <a:ext cx="4410363" cy="4318001"/>
          </a:xfrm>
          <a:prstGeom prst="rect">
            <a:avLst/>
          </a:prstGeom>
          <a:noFill/>
          <a:ln w="12700" cap="flat" cmpd="sng">
            <a:solidFill>
              <a:srgbClr val="55695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43</a:t>
            </a:fld>
            <a:endParaRPr b="1"/>
          </a:p>
        </p:txBody>
      </p:sp>
      <p:pic>
        <p:nvPicPr>
          <p:cNvPr id="839" name="Google Shape;83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756" y="3790373"/>
            <a:ext cx="3070225" cy="23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563" y="1861481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7091" y="1884572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100" y="1853623"/>
            <a:ext cx="1453475" cy="8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6"/>
          <p:cNvSpPr txBox="1"/>
          <p:nvPr/>
        </p:nvSpPr>
        <p:spPr>
          <a:xfrm>
            <a:off x="1821041" y="2727813"/>
            <a:ext cx="2974286" cy="48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Packages</a:t>
            </a:r>
            <a:endParaRPr sz="1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44" name="Google Shape;8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8656" y="3790373"/>
            <a:ext cx="2971800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6"/>
          <p:cNvSpPr/>
          <p:nvPr/>
        </p:nvSpPr>
        <p:spPr>
          <a:xfrm rot="5400000">
            <a:off x="3151189" y="3404178"/>
            <a:ext cx="285750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25400" cap="flat" cmpd="sng">
            <a:solidFill>
              <a:srgbClr val="5569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6"/>
          <p:cNvSpPr txBox="1"/>
          <p:nvPr/>
        </p:nvSpPr>
        <p:spPr>
          <a:xfrm>
            <a:off x="1082648" y="1151515"/>
            <a:ext cx="4411600" cy="56181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4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</a:t>
            </a:r>
            <a:endParaRPr sz="24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7" name="Google Shape;847;p46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Users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848" name="Google Shape;848;p4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49" name="Google Shape;849;p4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0" name="Google Shape;850;p4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7"/>
          <p:cNvSpPr/>
          <p:nvPr/>
        </p:nvSpPr>
        <p:spPr>
          <a:xfrm>
            <a:off x="1085274" y="1708728"/>
            <a:ext cx="4410363" cy="4318001"/>
          </a:xfrm>
          <a:prstGeom prst="rect">
            <a:avLst/>
          </a:prstGeom>
          <a:noFill/>
          <a:ln w="12700" cap="flat" cmpd="sng">
            <a:solidFill>
              <a:srgbClr val="55695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7"/>
          <p:cNvSpPr/>
          <p:nvPr/>
        </p:nvSpPr>
        <p:spPr>
          <a:xfrm>
            <a:off x="6442365" y="1708728"/>
            <a:ext cx="4410363" cy="4318001"/>
          </a:xfrm>
          <a:prstGeom prst="rect">
            <a:avLst/>
          </a:prstGeom>
          <a:noFill/>
          <a:ln w="12700" cap="flat" cmpd="sng">
            <a:solidFill>
              <a:srgbClr val="55695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44</a:t>
            </a:fld>
            <a:endParaRPr b="1"/>
          </a:p>
        </p:txBody>
      </p:sp>
      <p:pic>
        <p:nvPicPr>
          <p:cNvPr id="858" name="Google Shape;85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756" y="3790373"/>
            <a:ext cx="3070225" cy="23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563" y="1861481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7091" y="1884572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100" y="1853623"/>
            <a:ext cx="1453475" cy="8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47"/>
          <p:cNvSpPr txBox="1"/>
          <p:nvPr/>
        </p:nvSpPr>
        <p:spPr>
          <a:xfrm>
            <a:off x="1821041" y="2727813"/>
            <a:ext cx="2974286" cy="48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Packages</a:t>
            </a:r>
            <a:endParaRPr sz="1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8656" y="3790373"/>
            <a:ext cx="2971800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47"/>
          <p:cNvSpPr/>
          <p:nvPr/>
        </p:nvSpPr>
        <p:spPr>
          <a:xfrm rot="5400000">
            <a:off x="3151189" y="3404178"/>
            <a:ext cx="285750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2540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7"/>
          <p:cNvSpPr txBox="1"/>
          <p:nvPr/>
        </p:nvSpPr>
        <p:spPr>
          <a:xfrm>
            <a:off x="1082648" y="1151515"/>
            <a:ext cx="4411600" cy="56181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4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</a:t>
            </a:r>
            <a:endParaRPr sz="24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66" name="Google Shape;86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6654" y="1861481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4182" y="1884572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6191" y="1853623"/>
            <a:ext cx="1453475" cy="8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7"/>
          <p:cNvSpPr txBox="1"/>
          <p:nvPr/>
        </p:nvSpPr>
        <p:spPr>
          <a:xfrm>
            <a:off x="7178132" y="2727813"/>
            <a:ext cx="2974286" cy="48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Packages</a:t>
            </a:r>
            <a:endParaRPr sz="1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0" name="Google Shape;870;p47"/>
          <p:cNvSpPr/>
          <p:nvPr/>
        </p:nvSpPr>
        <p:spPr>
          <a:xfrm rot="-5400000">
            <a:off x="8508280" y="3404178"/>
            <a:ext cx="285750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2540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7"/>
          <p:cNvSpPr txBox="1"/>
          <p:nvPr/>
        </p:nvSpPr>
        <p:spPr>
          <a:xfrm>
            <a:off x="6439739" y="1151515"/>
            <a:ext cx="4411600" cy="56181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Providers</a:t>
            </a:r>
            <a:endParaRPr sz="24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72" name="Google Shape;872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63194" y="3884910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73559" y="3698842"/>
            <a:ext cx="3257106" cy="242953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4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Users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875" name="Google Shape;875;p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76" name="Google Shape;876;p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7" name="Google Shape;877;p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e7c3e2d5c8_0_42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45</a:t>
            </a:fld>
            <a:endParaRPr b="1"/>
          </a:p>
        </p:txBody>
      </p:sp>
      <p:pic>
        <p:nvPicPr>
          <p:cNvPr id="896" name="Google Shape;896;g1e7c3e2d5c8_0_429" descr="Uma imagem contendo 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-28" r="3838" b="428"/>
          <a:stretch/>
        </p:blipFill>
        <p:spPr>
          <a:xfrm>
            <a:off x="391309" y="2893595"/>
            <a:ext cx="11425383" cy="3564627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e7c3e2d5c8_0_429"/>
          <p:cNvSpPr txBox="1"/>
          <p:nvPr/>
        </p:nvSpPr>
        <p:spPr>
          <a:xfrm>
            <a:off x="0" y="992909"/>
            <a:ext cx="12192000" cy="14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 build </a:t>
            </a:r>
            <a:r>
              <a:rPr lang="en-US" sz="4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together </a:t>
            </a:r>
            <a:r>
              <a:rPr lang="en-US" sz="4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the </a:t>
            </a:r>
            <a:r>
              <a:rPr lang="en-US" sz="4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community</a:t>
            </a:r>
            <a:endParaRPr sz="48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8" name="Google Shape;898;g1e7c3e2d5c8_0_42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99" name="Google Shape;899;g1e7c3e2d5c8_0_42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0" name="Google Shape;900;g1e7c3e2d5c8_0_42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e7c3e2d5c8_0_42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46</a:t>
            </a:fld>
            <a:endParaRPr b="1"/>
          </a:p>
        </p:txBody>
      </p:sp>
      <p:sp>
        <p:nvSpPr>
          <p:cNvPr id="898" name="Google Shape;898;g1e7c3e2d5c8_0_42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99" name="Google Shape;899;g1e7c3e2d5c8_0_42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0" name="Google Shape;900;g1e7c3e2d5c8_0_42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389B67F-FDC7-4329-D71D-2AA4D01E9C46}"/>
              </a:ext>
            </a:extLst>
          </p:cNvPr>
          <p:cNvSpPr/>
          <p:nvPr/>
        </p:nvSpPr>
        <p:spPr>
          <a:xfrm>
            <a:off x="8312727" y="103909"/>
            <a:ext cx="3763818" cy="1085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F71340-3069-9DFB-1E41-D83335C0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8" y="159280"/>
            <a:ext cx="10698018" cy="63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06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e5ed72bc08_1_606"/>
          <p:cNvSpPr txBox="1"/>
          <p:nvPr/>
        </p:nvSpPr>
        <p:spPr>
          <a:xfrm>
            <a:off x="0" y="1790700"/>
            <a:ext cx="6005400" cy="23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Thematic 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Search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7" name="Google Shape;907;g1e5ed72bc08_1_60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47</a:t>
            </a:fld>
            <a:endParaRPr b="1"/>
          </a:p>
        </p:txBody>
      </p:sp>
      <p:sp>
        <p:nvSpPr>
          <p:cNvPr id="908" name="Google Shape;908;g1e5ed72bc08_1_606"/>
          <p:cNvSpPr/>
          <p:nvPr/>
        </p:nvSpPr>
        <p:spPr>
          <a:xfrm>
            <a:off x="2719213" y="4234775"/>
            <a:ext cx="566969" cy="576657"/>
          </a:xfrm>
          <a:custGeom>
            <a:avLst/>
            <a:gdLst/>
            <a:ahLst/>
            <a:cxnLst/>
            <a:rect l="l" t="t" r="r" b="b"/>
            <a:pathLst>
              <a:path w="7432" h="7559" extrusionOk="0">
                <a:moveTo>
                  <a:pt x="4550" y="4628"/>
                </a:moveTo>
                <a:lnTo>
                  <a:pt x="4696" y="4483"/>
                </a:lnTo>
                <a:lnTo>
                  <a:pt x="4812" y="4318"/>
                </a:lnTo>
                <a:lnTo>
                  <a:pt x="4909" y="4153"/>
                </a:lnTo>
                <a:lnTo>
                  <a:pt x="4996" y="3978"/>
                </a:lnTo>
                <a:lnTo>
                  <a:pt x="5055" y="3794"/>
                </a:lnTo>
                <a:lnTo>
                  <a:pt x="5103" y="3600"/>
                </a:lnTo>
                <a:lnTo>
                  <a:pt x="5132" y="3406"/>
                </a:lnTo>
                <a:lnTo>
                  <a:pt x="5142" y="3202"/>
                </a:lnTo>
                <a:lnTo>
                  <a:pt x="5132" y="2989"/>
                </a:lnTo>
                <a:lnTo>
                  <a:pt x="5103" y="2795"/>
                </a:lnTo>
                <a:lnTo>
                  <a:pt x="5055" y="2601"/>
                </a:lnTo>
                <a:lnTo>
                  <a:pt x="4996" y="2426"/>
                </a:lnTo>
                <a:lnTo>
                  <a:pt x="4909" y="2251"/>
                </a:lnTo>
                <a:lnTo>
                  <a:pt x="4812" y="2077"/>
                </a:lnTo>
                <a:lnTo>
                  <a:pt x="4696" y="1922"/>
                </a:lnTo>
                <a:lnTo>
                  <a:pt x="4550" y="1766"/>
                </a:lnTo>
                <a:lnTo>
                  <a:pt x="4405" y="1621"/>
                </a:lnTo>
                <a:lnTo>
                  <a:pt x="4240" y="1504"/>
                </a:lnTo>
                <a:lnTo>
                  <a:pt x="4075" y="1407"/>
                </a:lnTo>
                <a:lnTo>
                  <a:pt x="3910" y="1310"/>
                </a:lnTo>
                <a:lnTo>
                  <a:pt x="3726" y="1252"/>
                </a:lnTo>
                <a:lnTo>
                  <a:pt x="3541" y="1204"/>
                </a:lnTo>
                <a:lnTo>
                  <a:pt x="3347" y="1175"/>
                </a:lnTo>
                <a:lnTo>
                  <a:pt x="3143" y="1165"/>
                </a:lnTo>
                <a:lnTo>
                  <a:pt x="2940" y="1175"/>
                </a:lnTo>
                <a:lnTo>
                  <a:pt x="2736" y="1204"/>
                </a:lnTo>
                <a:lnTo>
                  <a:pt x="2561" y="1252"/>
                </a:lnTo>
                <a:lnTo>
                  <a:pt x="2377" y="1310"/>
                </a:lnTo>
                <a:lnTo>
                  <a:pt x="2202" y="1407"/>
                </a:lnTo>
                <a:lnTo>
                  <a:pt x="2038" y="1504"/>
                </a:lnTo>
                <a:lnTo>
                  <a:pt x="1882" y="1621"/>
                </a:lnTo>
                <a:lnTo>
                  <a:pt x="1727" y="1766"/>
                </a:lnTo>
                <a:lnTo>
                  <a:pt x="1591" y="1922"/>
                </a:lnTo>
                <a:lnTo>
                  <a:pt x="1475" y="2077"/>
                </a:lnTo>
                <a:lnTo>
                  <a:pt x="1378" y="2251"/>
                </a:lnTo>
                <a:lnTo>
                  <a:pt x="1291" y="2426"/>
                </a:lnTo>
                <a:lnTo>
                  <a:pt x="1232" y="2601"/>
                </a:lnTo>
                <a:lnTo>
                  <a:pt x="1184" y="2795"/>
                </a:lnTo>
                <a:lnTo>
                  <a:pt x="1155" y="2989"/>
                </a:lnTo>
                <a:lnTo>
                  <a:pt x="1145" y="3202"/>
                </a:lnTo>
                <a:lnTo>
                  <a:pt x="1155" y="3406"/>
                </a:lnTo>
                <a:lnTo>
                  <a:pt x="1184" y="3600"/>
                </a:lnTo>
                <a:lnTo>
                  <a:pt x="1232" y="3794"/>
                </a:lnTo>
                <a:lnTo>
                  <a:pt x="1291" y="3978"/>
                </a:lnTo>
                <a:lnTo>
                  <a:pt x="1378" y="4153"/>
                </a:lnTo>
                <a:lnTo>
                  <a:pt x="1475" y="4318"/>
                </a:lnTo>
                <a:lnTo>
                  <a:pt x="1591" y="4483"/>
                </a:lnTo>
                <a:lnTo>
                  <a:pt x="1727" y="4628"/>
                </a:lnTo>
                <a:lnTo>
                  <a:pt x="1882" y="4774"/>
                </a:lnTo>
                <a:lnTo>
                  <a:pt x="2038" y="4900"/>
                </a:lnTo>
                <a:lnTo>
                  <a:pt x="2202" y="4997"/>
                </a:lnTo>
                <a:lnTo>
                  <a:pt x="2377" y="5084"/>
                </a:lnTo>
                <a:lnTo>
                  <a:pt x="2561" y="5142"/>
                </a:lnTo>
                <a:lnTo>
                  <a:pt x="2736" y="5201"/>
                </a:lnTo>
                <a:lnTo>
                  <a:pt x="2940" y="5230"/>
                </a:lnTo>
                <a:lnTo>
                  <a:pt x="3143" y="5239"/>
                </a:lnTo>
                <a:lnTo>
                  <a:pt x="3347" y="5230"/>
                </a:lnTo>
                <a:lnTo>
                  <a:pt x="3541" y="5201"/>
                </a:lnTo>
                <a:lnTo>
                  <a:pt x="3726" y="5142"/>
                </a:lnTo>
                <a:lnTo>
                  <a:pt x="3910" y="5084"/>
                </a:lnTo>
                <a:lnTo>
                  <a:pt x="4075" y="4997"/>
                </a:lnTo>
                <a:lnTo>
                  <a:pt x="4240" y="4900"/>
                </a:lnTo>
                <a:lnTo>
                  <a:pt x="4405" y="4774"/>
                </a:lnTo>
                <a:close/>
                <a:moveTo>
                  <a:pt x="7432" y="6976"/>
                </a:moveTo>
                <a:lnTo>
                  <a:pt x="7422" y="7092"/>
                </a:lnTo>
                <a:lnTo>
                  <a:pt x="7383" y="7199"/>
                </a:lnTo>
                <a:lnTo>
                  <a:pt x="7334" y="7286"/>
                </a:lnTo>
                <a:lnTo>
                  <a:pt x="7257" y="7383"/>
                </a:lnTo>
                <a:lnTo>
                  <a:pt x="7170" y="7451"/>
                </a:lnTo>
                <a:lnTo>
                  <a:pt x="7073" y="7510"/>
                </a:lnTo>
                <a:lnTo>
                  <a:pt x="6976" y="7548"/>
                </a:lnTo>
                <a:lnTo>
                  <a:pt x="6859" y="7558"/>
                </a:lnTo>
                <a:lnTo>
                  <a:pt x="6743" y="7548"/>
                </a:lnTo>
                <a:lnTo>
                  <a:pt x="6636" y="7510"/>
                </a:lnTo>
                <a:lnTo>
                  <a:pt x="6549" y="7451"/>
                </a:lnTo>
                <a:lnTo>
                  <a:pt x="6461" y="7383"/>
                </a:lnTo>
                <a:lnTo>
                  <a:pt x="4919" y="5831"/>
                </a:lnTo>
                <a:lnTo>
                  <a:pt x="4725" y="5957"/>
                </a:lnTo>
                <a:lnTo>
                  <a:pt x="4511" y="6083"/>
                </a:lnTo>
                <a:lnTo>
                  <a:pt x="4298" y="6171"/>
                </a:lnTo>
                <a:lnTo>
                  <a:pt x="4075" y="6258"/>
                </a:lnTo>
                <a:lnTo>
                  <a:pt x="3852" y="6316"/>
                </a:lnTo>
                <a:lnTo>
                  <a:pt x="3619" y="6355"/>
                </a:lnTo>
                <a:lnTo>
                  <a:pt x="3386" y="6384"/>
                </a:lnTo>
                <a:lnTo>
                  <a:pt x="3143" y="6394"/>
                </a:lnTo>
                <a:lnTo>
                  <a:pt x="2979" y="6394"/>
                </a:lnTo>
                <a:lnTo>
                  <a:pt x="2823" y="6384"/>
                </a:lnTo>
                <a:lnTo>
                  <a:pt x="2668" y="6355"/>
                </a:lnTo>
                <a:lnTo>
                  <a:pt x="2523" y="6326"/>
                </a:lnTo>
                <a:lnTo>
                  <a:pt x="2367" y="6297"/>
                </a:lnTo>
                <a:lnTo>
                  <a:pt x="2222" y="6258"/>
                </a:lnTo>
                <a:lnTo>
                  <a:pt x="2067" y="6200"/>
                </a:lnTo>
                <a:lnTo>
                  <a:pt x="1921" y="6142"/>
                </a:lnTo>
                <a:lnTo>
                  <a:pt x="1776" y="6083"/>
                </a:lnTo>
                <a:lnTo>
                  <a:pt x="1640" y="6006"/>
                </a:lnTo>
                <a:lnTo>
                  <a:pt x="1504" y="5928"/>
                </a:lnTo>
                <a:lnTo>
                  <a:pt x="1378" y="5841"/>
                </a:lnTo>
                <a:lnTo>
                  <a:pt x="1252" y="5763"/>
                </a:lnTo>
                <a:lnTo>
                  <a:pt x="1135" y="5666"/>
                </a:lnTo>
                <a:lnTo>
                  <a:pt x="1029" y="5569"/>
                </a:lnTo>
                <a:lnTo>
                  <a:pt x="912" y="5463"/>
                </a:lnTo>
                <a:lnTo>
                  <a:pt x="815" y="5356"/>
                </a:lnTo>
                <a:lnTo>
                  <a:pt x="718" y="5239"/>
                </a:lnTo>
                <a:lnTo>
                  <a:pt x="621" y="5113"/>
                </a:lnTo>
                <a:lnTo>
                  <a:pt x="544" y="4987"/>
                </a:lnTo>
                <a:lnTo>
                  <a:pt x="456" y="4861"/>
                </a:lnTo>
                <a:lnTo>
                  <a:pt x="379" y="4725"/>
                </a:lnTo>
                <a:lnTo>
                  <a:pt x="311" y="4589"/>
                </a:lnTo>
                <a:lnTo>
                  <a:pt x="243" y="4434"/>
                </a:lnTo>
                <a:lnTo>
                  <a:pt x="185" y="4289"/>
                </a:lnTo>
                <a:lnTo>
                  <a:pt x="136" y="4143"/>
                </a:lnTo>
                <a:lnTo>
                  <a:pt x="88" y="3988"/>
                </a:lnTo>
                <a:lnTo>
                  <a:pt x="68" y="3833"/>
                </a:lnTo>
                <a:lnTo>
                  <a:pt x="39" y="3678"/>
                </a:lnTo>
                <a:lnTo>
                  <a:pt x="10" y="3522"/>
                </a:lnTo>
                <a:lnTo>
                  <a:pt x="0" y="3357"/>
                </a:lnTo>
                <a:lnTo>
                  <a:pt x="0" y="3202"/>
                </a:lnTo>
                <a:lnTo>
                  <a:pt x="0" y="3037"/>
                </a:lnTo>
                <a:lnTo>
                  <a:pt x="10" y="2882"/>
                </a:lnTo>
                <a:lnTo>
                  <a:pt x="39" y="2727"/>
                </a:lnTo>
                <a:lnTo>
                  <a:pt x="68" y="2572"/>
                </a:lnTo>
                <a:lnTo>
                  <a:pt x="88" y="2416"/>
                </a:lnTo>
                <a:lnTo>
                  <a:pt x="136" y="2261"/>
                </a:lnTo>
                <a:lnTo>
                  <a:pt x="185" y="2106"/>
                </a:lnTo>
                <a:lnTo>
                  <a:pt x="243" y="1951"/>
                </a:lnTo>
                <a:lnTo>
                  <a:pt x="311" y="1805"/>
                </a:lnTo>
                <a:lnTo>
                  <a:pt x="379" y="1669"/>
                </a:lnTo>
                <a:lnTo>
                  <a:pt x="456" y="1534"/>
                </a:lnTo>
                <a:lnTo>
                  <a:pt x="544" y="1407"/>
                </a:lnTo>
                <a:lnTo>
                  <a:pt x="621" y="1281"/>
                </a:lnTo>
                <a:lnTo>
                  <a:pt x="718" y="1165"/>
                </a:lnTo>
                <a:lnTo>
                  <a:pt x="815" y="1048"/>
                </a:lnTo>
                <a:lnTo>
                  <a:pt x="912" y="942"/>
                </a:lnTo>
                <a:lnTo>
                  <a:pt x="1029" y="835"/>
                </a:lnTo>
                <a:lnTo>
                  <a:pt x="1135" y="738"/>
                </a:lnTo>
                <a:lnTo>
                  <a:pt x="1252" y="641"/>
                </a:lnTo>
                <a:lnTo>
                  <a:pt x="1378" y="554"/>
                </a:lnTo>
                <a:lnTo>
                  <a:pt x="1504" y="466"/>
                </a:lnTo>
                <a:lnTo>
                  <a:pt x="1640" y="398"/>
                </a:lnTo>
                <a:lnTo>
                  <a:pt x="1776" y="321"/>
                </a:lnTo>
                <a:lnTo>
                  <a:pt x="1921" y="263"/>
                </a:lnTo>
                <a:lnTo>
                  <a:pt x="2067" y="195"/>
                </a:lnTo>
                <a:lnTo>
                  <a:pt x="2222" y="146"/>
                </a:lnTo>
                <a:lnTo>
                  <a:pt x="2367" y="107"/>
                </a:lnTo>
                <a:lnTo>
                  <a:pt x="2523" y="69"/>
                </a:lnTo>
                <a:lnTo>
                  <a:pt x="2668" y="40"/>
                </a:lnTo>
                <a:lnTo>
                  <a:pt x="2823" y="20"/>
                </a:lnTo>
                <a:lnTo>
                  <a:pt x="2979" y="10"/>
                </a:lnTo>
                <a:lnTo>
                  <a:pt x="3143" y="1"/>
                </a:lnTo>
                <a:lnTo>
                  <a:pt x="3299" y="10"/>
                </a:lnTo>
                <a:lnTo>
                  <a:pt x="3454" y="20"/>
                </a:lnTo>
                <a:lnTo>
                  <a:pt x="3609" y="40"/>
                </a:lnTo>
                <a:lnTo>
                  <a:pt x="3764" y="69"/>
                </a:lnTo>
                <a:lnTo>
                  <a:pt x="3920" y="107"/>
                </a:lnTo>
                <a:lnTo>
                  <a:pt x="4065" y="146"/>
                </a:lnTo>
                <a:lnTo>
                  <a:pt x="4220" y="195"/>
                </a:lnTo>
                <a:lnTo>
                  <a:pt x="4366" y="263"/>
                </a:lnTo>
                <a:lnTo>
                  <a:pt x="4511" y="321"/>
                </a:lnTo>
                <a:lnTo>
                  <a:pt x="4647" y="398"/>
                </a:lnTo>
                <a:lnTo>
                  <a:pt x="4783" y="466"/>
                </a:lnTo>
                <a:lnTo>
                  <a:pt x="4909" y="554"/>
                </a:lnTo>
                <a:lnTo>
                  <a:pt x="5035" y="641"/>
                </a:lnTo>
                <a:lnTo>
                  <a:pt x="5152" y="738"/>
                </a:lnTo>
                <a:lnTo>
                  <a:pt x="5258" y="835"/>
                </a:lnTo>
                <a:lnTo>
                  <a:pt x="5375" y="942"/>
                </a:lnTo>
                <a:lnTo>
                  <a:pt x="5472" y="1048"/>
                </a:lnTo>
                <a:lnTo>
                  <a:pt x="5569" y="1165"/>
                </a:lnTo>
                <a:lnTo>
                  <a:pt x="5666" y="1281"/>
                </a:lnTo>
                <a:lnTo>
                  <a:pt x="5743" y="1407"/>
                </a:lnTo>
                <a:lnTo>
                  <a:pt x="5831" y="1534"/>
                </a:lnTo>
                <a:lnTo>
                  <a:pt x="5899" y="1669"/>
                </a:lnTo>
                <a:lnTo>
                  <a:pt x="5976" y="1805"/>
                </a:lnTo>
                <a:lnTo>
                  <a:pt x="6044" y="1951"/>
                </a:lnTo>
                <a:lnTo>
                  <a:pt x="6102" y="2106"/>
                </a:lnTo>
                <a:lnTo>
                  <a:pt x="6151" y="2261"/>
                </a:lnTo>
                <a:lnTo>
                  <a:pt x="6199" y="2416"/>
                </a:lnTo>
                <a:lnTo>
                  <a:pt x="6229" y="2572"/>
                </a:lnTo>
                <a:lnTo>
                  <a:pt x="6248" y="2727"/>
                </a:lnTo>
                <a:lnTo>
                  <a:pt x="6277" y="2882"/>
                </a:lnTo>
                <a:lnTo>
                  <a:pt x="6287" y="3037"/>
                </a:lnTo>
                <a:lnTo>
                  <a:pt x="6287" y="3202"/>
                </a:lnTo>
                <a:lnTo>
                  <a:pt x="6277" y="3445"/>
                </a:lnTo>
                <a:lnTo>
                  <a:pt x="6248" y="3687"/>
                </a:lnTo>
                <a:lnTo>
                  <a:pt x="6219" y="3930"/>
                </a:lnTo>
                <a:lnTo>
                  <a:pt x="6151" y="4153"/>
                </a:lnTo>
                <a:lnTo>
                  <a:pt x="6064" y="4376"/>
                </a:lnTo>
                <a:lnTo>
                  <a:pt x="5976" y="4599"/>
                </a:lnTo>
                <a:lnTo>
                  <a:pt x="5870" y="4803"/>
                </a:lnTo>
                <a:lnTo>
                  <a:pt x="5734" y="5007"/>
                </a:lnTo>
                <a:lnTo>
                  <a:pt x="7267" y="6569"/>
                </a:lnTo>
                <a:lnTo>
                  <a:pt x="7344" y="6656"/>
                </a:lnTo>
                <a:lnTo>
                  <a:pt x="7383" y="6753"/>
                </a:lnTo>
                <a:lnTo>
                  <a:pt x="7422" y="6860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1e5ed72bc08_1_60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10" name="Google Shape;910;g1e5ed72bc08_1_60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1" name="Google Shape;911;g1e5ed72bc08_1_60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e5ed72bc08_1_651"/>
          <p:cNvSpPr txBox="1"/>
          <p:nvPr/>
        </p:nvSpPr>
        <p:spPr>
          <a:xfrm>
            <a:off x="0" y="1790700"/>
            <a:ext cx="6005400" cy="23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Thematic 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Search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8" name="Google Shape;918;g1e5ed72bc08_1_65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48</a:t>
            </a:fld>
            <a:endParaRPr b="1"/>
          </a:p>
        </p:txBody>
      </p:sp>
      <p:sp>
        <p:nvSpPr>
          <p:cNvPr id="919" name="Google Shape;919;g1e5ed72bc08_1_651"/>
          <p:cNvSpPr/>
          <p:nvPr/>
        </p:nvSpPr>
        <p:spPr>
          <a:xfrm>
            <a:off x="2719213" y="4234775"/>
            <a:ext cx="566969" cy="576657"/>
          </a:xfrm>
          <a:custGeom>
            <a:avLst/>
            <a:gdLst/>
            <a:ahLst/>
            <a:cxnLst/>
            <a:rect l="l" t="t" r="r" b="b"/>
            <a:pathLst>
              <a:path w="7432" h="7559" extrusionOk="0">
                <a:moveTo>
                  <a:pt x="4550" y="4628"/>
                </a:moveTo>
                <a:lnTo>
                  <a:pt x="4696" y="4483"/>
                </a:lnTo>
                <a:lnTo>
                  <a:pt x="4812" y="4318"/>
                </a:lnTo>
                <a:lnTo>
                  <a:pt x="4909" y="4153"/>
                </a:lnTo>
                <a:lnTo>
                  <a:pt x="4996" y="3978"/>
                </a:lnTo>
                <a:lnTo>
                  <a:pt x="5055" y="3794"/>
                </a:lnTo>
                <a:lnTo>
                  <a:pt x="5103" y="3600"/>
                </a:lnTo>
                <a:lnTo>
                  <a:pt x="5132" y="3406"/>
                </a:lnTo>
                <a:lnTo>
                  <a:pt x="5142" y="3202"/>
                </a:lnTo>
                <a:lnTo>
                  <a:pt x="5132" y="2989"/>
                </a:lnTo>
                <a:lnTo>
                  <a:pt x="5103" y="2795"/>
                </a:lnTo>
                <a:lnTo>
                  <a:pt x="5055" y="2601"/>
                </a:lnTo>
                <a:lnTo>
                  <a:pt x="4996" y="2426"/>
                </a:lnTo>
                <a:lnTo>
                  <a:pt x="4909" y="2251"/>
                </a:lnTo>
                <a:lnTo>
                  <a:pt x="4812" y="2077"/>
                </a:lnTo>
                <a:lnTo>
                  <a:pt x="4696" y="1922"/>
                </a:lnTo>
                <a:lnTo>
                  <a:pt x="4550" y="1766"/>
                </a:lnTo>
                <a:lnTo>
                  <a:pt x="4405" y="1621"/>
                </a:lnTo>
                <a:lnTo>
                  <a:pt x="4240" y="1504"/>
                </a:lnTo>
                <a:lnTo>
                  <a:pt x="4075" y="1407"/>
                </a:lnTo>
                <a:lnTo>
                  <a:pt x="3910" y="1310"/>
                </a:lnTo>
                <a:lnTo>
                  <a:pt x="3726" y="1252"/>
                </a:lnTo>
                <a:lnTo>
                  <a:pt x="3541" y="1204"/>
                </a:lnTo>
                <a:lnTo>
                  <a:pt x="3347" y="1175"/>
                </a:lnTo>
                <a:lnTo>
                  <a:pt x="3143" y="1165"/>
                </a:lnTo>
                <a:lnTo>
                  <a:pt x="2940" y="1175"/>
                </a:lnTo>
                <a:lnTo>
                  <a:pt x="2736" y="1204"/>
                </a:lnTo>
                <a:lnTo>
                  <a:pt x="2561" y="1252"/>
                </a:lnTo>
                <a:lnTo>
                  <a:pt x="2377" y="1310"/>
                </a:lnTo>
                <a:lnTo>
                  <a:pt x="2202" y="1407"/>
                </a:lnTo>
                <a:lnTo>
                  <a:pt x="2038" y="1504"/>
                </a:lnTo>
                <a:lnTo>
                  <a:pt x="1882" y="1621"/>
                </a:lnTo>
                <a:lnTo>
                  <a:pt x="1727" y="1766"/>
                </a:lnTo>
                <a:lnTo>
                  <a:pt x="1591" y="1922"/>
                </a:lnTo>
                <a:lnTo>
                  <a:pt x="1475" y="2077"/>
                </a:lnTo>
                <a:lnTo>
                  <a:pt x="1378" y="2251"/>
                </a:lnTo>
                <a:lnTo>
                  <a:pt x="1291" y="2426"/>
                </a:lnTo>
                <a:lnTo>
                  <a:pt x="1232" y="2601"/>
                </a:lnTo>
                <a:lnTo>
                  <a:pt x="1184" y="2795"/>
                </a:lnTo>
                <a:lnTo>
                  <a:pt x="1155" y="2989"/>
                </a:lnTo>
                <a:lnTo>
                  <a:pt x="1145" y="3202"/>
                </a:lnTo>
                <a:lnTo>
                  <a:pt x="1155" y="3406"/>
                </a:lnTo>
                <a:lnTo>
                  <a:pt x="1184" y="3600"/>
                </a:lnTo>
                <a:lnTo>
                  <a:pt x="1232" y="3794"/>
                </a:lnTo>
                <a:lnTo>
                  <a:pt x="1291" y="3978"/>
                </a:lnTo>
                <a:lnTo>
                  <a:pt x="1378" y="4153"/>
                </a:lnTo>
                <a:lnTo>
                  <a:pt x="1475" y="4318"/>
                </a:lnTo>
                <a:lnTo>
                  <a:pt x="1591" y="4483"/>
                </a:lnTo>
                <a:lnTo>
                  <a:pt x="1727" y="4628"/>
                </a:lnTo>
                <a:lnTo>
                  <a:pt x="1882" y="4774"/>
                </a:lnTo>
                <a:lnTo>
                  <a:pt x="2038" y="4900"/>
                </a:lnTo>
                <a:lnTo>
                  <a:pt x="2202" y="4997"/>
                </a:lnTo>
                <a:lnTo>
                  <a:pt x="2377" y="5084"/>
                </a:lnTo>
                <a:lnTo>
                  <a:pt x="2561" y="5142"/>
                </a:lnTo>
                <a:lnTo>
                  <a:pt x="2736" y="5201"/>
                </a:lnTo>
                <a:lnTo>
                  <a:pt x="2940" y="5230"/>
                </a:lnTo>
                <a:lnTo>
                  <a:pt x="3143" y="5239"/>
                </a:lnTo>
                <a:lnTo>
                  <a:pt x="3347" y="5230"/>
                </a:lnTo>
                <a:lnTo>
                  <a:pt x="3541" y="5201"/>
                </a:lnTo>
                <a:lnTo>
                  <a:pt x="3726" y="5142"/>
                </a:lnTo>
                <a:lnTo>
                  <a:pt x="3910" y="5084"/>
                </a:lnTo>
                <a:lnTo>
                  <a:pt x="4075" y="4997"/>
                </a:lnTo>
                <a:lnTo>
                  <a:pt x="4240" y="4900"/>
                </a:lnTo>
                <a:lnTo>
                  <a:pt x="4405" y="4774"/>
                </a:lnTo>
                <a:close/>
                <a:moveTo>
                  <a:pt x="7432" y="6976"/>
                </a:moveTo>
                <a:lnTo>
                  <a:pt x="7422" y="7092"/>
                </a:lnTo>
                <a:lnTo>
                  <a:pt x="7383" y="7199"/>
                </a:lnTo>
                <a:lnTo>
                  <a:pt x="7334" y="7286"/>
                </a:lnTo>
                <a:lnTo>
                  <a:pt x="7257" y="7383"/>
                </a:lnTo>
                <a:lnTo>
                  <a:pt x="7170" y="7451"/>
                </a:lnTo>
                <a:lnTo>
                  <a:pt x="7073" y="7510"/>
                </a:lnTo>
                <a:lnTo>
                  <a:pt x="6976" y="7548"/>
                </a:lnTo>
                <a:lnTo>
                  <a:pt x="6859" y="7558"/>
                </a:lnTo>
                <a:lnTo>
                  <a:pt x="6743" y="7548"/>
                </a:lnTo>
                <a:lnTo>
                  <a:pt x="6636" y="7510"/>
                </a:lnTo>
                <a:lnTo>
                  <a:pt x="6549" y="7451"/>
                </a:lnTo>
                <a:lnTo>
                  <a:pt x="6461" y="7383"/>
                </a:lnTo>
                <a:lnTo>
                  <a:pt x="4919" y="5831"/>
                </a:lnTo>
                <a:lnTo>
                  <a:pt x="4725" y="5957"/>
                </a:lnTo>
                <a:lnTo>
                  <a:pt x="4511" y="6083"/>
                </a:lnTo>
                <a:lnTo>
                  <a:pt x="4298" y="6171"/>
                </a:lnTo>
                <a:lnTo>
                  <a:pt x="4075" y="6258"/>
                </a:lnTo>
                <a:lnTo>
                  <a:pt x="3852" y="6316"/>
                </a:lnTo>
                <a:lnTo>
                  <a:pt x="3619" y="6355"/>
                </a:lnTo>
                <a:lnTo>
                  <a:pt x="3386" y="6384"/>
                </a:lnTo>
                <a:lnTo>
                  <a:pt x="3143" y="6394"/>
                </a:lnTo>
                <a:lnTo>
                  <a:pt x="2979" y="6394"/>
                </a:lnTo>
                <a:lnTo>
                  <a:pt x="2823" y="6384"/>
                </a:lnTo>
                <a:lnTo>
                  <a:pt x="2668" y="6355"/>
                </a:lnTo>
                <a:lnTo>
                  <a:pt x="2523" y="6326"/>
                </a:lnTo>
                <a:lnTo>
                  <a:pt x="2367" y="6297"/>
                </a:lnTo>
                <a:lnTo>
                  <a:pt x="2222" y="6258"/>
                </a:lnTo>
                <a:lnTo>
                  <a:pt x="2067" y="6200"/>
                </a:lnTo>
                <a:lnTo>
                  <a:pt x="1921" y="6142"/>
                </a:lnTo>
                <a:lnTo>
                  <a:pt x="1776" y="6083"/>
                </a:lnTo>
                <a:lnTo>
                  <a:pt x="1640" y="6006"/>
                </a:lnTo>
                <a:lnTo>
                  <a:pt x="1504" y="5928"/>
                </a:lnTo>
                <a:lnTo>
                  <a:pt x="1378" y="5841"/>
                </a:lnTo>
                <a:lnTo>
                  <a:pt x="1252" y="5763"/>
                </a:lnTo>
                <a:lnTo>
                  <a:pt x="1135" y="5666"/>
                </a:lnTo>
                <a:lnTo>
                  <a:pt x="1029" y="5569"/>
                </a:lnTo>
                <a:lnTo>
                  <a:pt x="912" y="5463"/>
                </a:lnTo>
                <a:lnTo>
                  <a:pt x="815" y="5356"/>
                </a:lnTo>
                <a:lnTo>
                  <a:pt x="718" y="5239"/>
                </a:lnTo>
                <a:lnTo>
                  <a:pt x="621" y="5113"/>
                </a:lnTo>
                <a:lnTo>
                  <a:pt x="544" y="4987"/>
                </a:lnTo>
                <a:lnTo>
                  <a:pt x="456" y="4861"/>
                </a:lnTo>
                <a:lnTo>
                  <a:pt x="379" y="4725"/>
                </a:lnTo>
                <a:lnTo>
                  <a:pt x="311" y="4589"/>
                </a:lnTo>
                <a:lnTo>
                  <a:pt x="243" y="4434"/>
                </a:lnTo>
                <a:lnTo>
                  <a:pt x="185" y="4289"/>
                </a:lnTo>
                <a:lnTo>
                  <a:pt x="136" y="4143"/>
                </a:lnTo>
                <a:lnTo>
                  <a:pt x="88" y="3988"/>
                </a:lnTo>
                <a:lnTo>
                  <a:pt x="68" y="3833"/>
                </a:lnTo>
                <a:lnTo>
                  <a:pt x="39" y="3678"/>
                </a:lnTo>
                <a:lnTo>
                  <a:pt x="10" y="3522"/>
                </a:lnTo>
                <a:lnTo>
                  <a:pt x="0" y="3357"/>
                </a:lnTo>
                <a:lnTo>
                  <a:pt x="0" y="3202"/>
                </a:lnTo>
                <a:lnTo>
                  <a:pt x="0" y="3037"/>
                </a:lnTo>
                <a:lnTo>
                  <a:pt x="10" y="2882"/>
                </a:lnTo>
                <a:lnTo>
                  <a:pt x="39" y="2727"/>
                </a:lnTo>
                <a:lnTo>
                  <a:pt x="68" y="2572"/>
                </a:lnTo>
                <a:lnTo>
                  <a:pt x="88" y="2416"/>
                </a:lnTo>
                <a:lnTo>
                  <a:pt x="136" y="2261"/>
                </a:lnTo>
                <a:lnTo>
                  <a:pt x="185" y="2106"/>
                </a:lnTo>
                <a:lnTo>
                  <a:pt x="243" y="1951"/>
                </a:lnTo>
                <a:lnTo>
                  <a:pt x="311" y="1805"/>
                </a:lnTo>
                <a:lnTo>
                  <a:pt x="379" y="1669"/>
                </a:lnTo>
                <a:lnTo>
                  <a:pt x="456" y="1534"/>
                </a:lnTo>
                <a:lnTo>
                  <a:pt x="544" y="1407"/>
                </a:lnTo>
                <a:lnTo>
                  <a:pt x="621" y="1281"/>
                </a:lnTo>
                <a:lnTo>
                  <a:pt x="718" y="1165"/>
                </a:lnTo>
                <a:lnTo>
                  <a:pt x="815" y="1048"/>
                </a:lnTo>
                <a:lnTo>
                  <a:pt x="912" y="942"/>
                </a:lnTo>
                <a:lnTo>
                  <a:pt x="1029" y="835"/>
                </a:lnTo>
                <a:lnTo>
                  <a:pt x="1135" y="738"/>
                </a:lnTo>
                <a:lnTo>
                  <a:pt x="1252" y="641"/>
                </a:lnTo>
                <a:lnTo>
                  <a:pt x="1378" y="554"/>
                </a:lnTo>
                <a:lnTo>
                  <a:pt x="1504" y="466"/>
                </a:lnTo>
                <a:lnTo>
                  <a:pt x="1640" y="398"/>
                </a:lnTo>
                <a:lnTo>
                  <a:pt x="1776" y="321"/>
                </a:lnTo>
                <a:lnTo>
                  <a:pt x="1921" y="263"/>
                </a:lnTo>
                <a:lnTo>
                  <a:pt x="2067" y="195"/>
                </a:lnTo>
                <a:lnTo>
                  <a:pt x="2222" y="146"/>
                </a:lnTo>
                <a:lnTo>
                  <a:pt x="2367" y="107"/>
                </a:lnTo>
                <a:lnTo>
                  <a:pt x="2523" y="69"/>
                </a:lnTo>
                <a:lnTo>
                  <a:pt x="2668" y="40"/>
                </a:lnTo>
                <a:lnTo>
                  <a:pt x="2823" y="20"/>
                </a:lnTo>
                <a:lnTo>
                  <a:pt x="2979" y="10"/>
                </a:lnTo>
                <a:lnTo>
                  <a:pt x="3143" y="1"/>
                </a:lnTo>
                <a:lnTo>
                  <a:pt x="3299" y="10"/>
                </a:lnTo>
                <a:lnTo>
                  <a:pt x="3454" y="20"/>
                </a:lnTo>
                <a:lnTo>
                  <a:pt x="3609" y="40"/>
                </a:lnTo>
                <a:lnTo>
                  <a:pt x="3764" y="69"/>
                </a:lnTo>
                <a:lnTo>
                  <a:pt x="3920" y="107"/>
                </a:lnTo>
                <a:lnTo>
                  <a:pt x="4065" y="146"/>
                </a:lnTo>
                <a:lnTo>
                  <a:pt x="4220" y="195"/>
                </a:lnTo>
                <a:lnTo>
                  <a:pt x="4366" y="263"/>
                </a:lnTo>
                <a:lnTo>
                  <a:pt x="4511" y="321"/>
                </a:lnTo>
                <a:lnTo>
                  <a:pt x="4647" y="398"/>
                </a:lnTo>
                <a:lnTo>
                  <a:pt x="4783" y="466"/>
                </a:lnTo>
                <a:lnTo>
                  <a:pt x="4909" y="554"/>
                </a:lnTo>
                <a:lnTo>
                  <a:pt x="5035" y="641"/>
                </a:lnTo>
                <a:lnTo>
                  <a:pt x="5152" y="738"/>
                </a:lnTo>
                <a:lnTo>
                  <a:pt x="5258" y="835"/>
                </a:lnTo>
                <a:lnTo>
                  <a:pt x="5375" y="942"/>
                </a:lnTo>
                <a:lnTo>
                  <a:pt x="5472" y="1048"/>
                </a:lnTo>
                <a:lnTo>
                  <a:pt x="5569" y="1165"/>
                </a:lnTo>
                <a:lnTo>
                  <a:pt x="5666" y="1281"/>
                </a:lnTo>
                <a:lnTo>
                  <a:pt x="5743" y="1407"/>
                </a:lnTo>
                <a:lnTo>
                  <a:pt x="5831" y="1534"/>
                </a:lnTo>
                <a:lnTo>
                  <a:pt x="5899" y="1669"/>
                </a:lnTo>
                <a:lnTo>
                  <a:pt x="5976" y="1805"/>
                </a:lnTo>
                <a:lnTo>
                  <a:pt x="6044" y="1951"/>
                </a:lnTo>
                <a:lnTo>
                  <a:pt x="6102" y="2106"/>
                </a:lnTo>
                <a:lnTo>
                  <a:pt x="6151" y="2261"/>
                </a:lnTo>
                <a:lnTo>
                  <a:pt x="6199" y="2416"/>
                </a:lnTo>
                <a:lnTo>
                  <a:pt x="6229" y="2572"/>
                </a:lnTo>
                <a:lnTo>
                  <a:pt x="6248" y="2727"/>
                </a:lnTo>
                <a:lnTo>
                  <a:pt x="6277" y="2882"/>
                </a:lnTo>
                <a:lnTo>
                  <a:pt x="6287" y="3037"/>
                </a:lnTo>
                <a:lnTo>
                  <a:pt x="6287" y="3202"/>
                </a:lnTo>
                <a:lnTo>
                  <a:pt x="6277" y="3445"/>
                </a:lnTo>
                <a:lnTo>
                  <a:pt x="6248" y="3687"/>
                </a:lnTo>
                <a:lnTo>
                  <a:pt x="6219" y="3930"/>
                </a:lnTo>
                <a:lnTo>
                  <a:pt x="6151" y="4153"/>
                </a:lnTo>
                <a:lnTo>
                  <a:pt x="6064" y="4376"/>
                </a:lnTo>
                <a:lnTo>
                  <a:pt x="5976" y="4599"/>
                </a:lnTo>
                <a:lnTo>
                  <a:pt x="5870" y="4803"/>
                </a:lnTo>
                <a:lnTo>
                  <a:pt x="5734" y="5007"/>
                </a:lnTo>
                <a:lnTo>
                  <a:pt x="7267" y="6569"/>
                </a:lnTo>
                <a:lnTo>
                  <a:pt x="7344" y="6656"/>
                </a:lnTo>
                <a:lnTo>
                  <a:pt x="7383" y="6753"/>
                </a:lnTo>
                <a:lnTo>
                  <a:pt x="7422" y="6860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g1e5ed72bc08_1_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650" y="1383076"/>
            <a:ext cx="6125175" cy="180584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21" name="Google Shape;921;g1e5ed72bc08_1_651"/>
          <p:cNvSpPr txBox="1"/>
          <p:nvPr/>
        </p:nvSpPr>
        <p:spPr>
          <a:xfrm>
            <a:off x="6934807" y="907255"/>
            <a:ext cx="35619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2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Engagement priorities</a:t>
            </a:r>
            <a:endParaRPr sz="2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2" name="Google Shape;922;g1e5ed72bc08_1_65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23" name="Google Shape;923;g1e5ed72bc08_1_65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4" name="Google Shape;924;g1e5ed72bc08_1_65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e5ed72bc08_1_664"/>
          <p:cNvSpPr txBox="1"/>
          <p:nvPr/>
        </p:nvSpPr>
        <p:spPr>
          <a:xfrm>
            <a:off x="0" y="1790700"/>
            <a:ext cx="6005400" cy="23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Thematic 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Search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31" name="Google Shape;931;g1e5ed72bc08_1_66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49</a:t>
            </a:fld>
            <a:endParaRPr b="1"/>
          </a:p>
        </p:txBody>
      </p:sp>
      <p:sp>
        <p:nvSpPr>
          <p:cNvPr id="932" name="Google Shape;932;g1e5ed72bc08_1_664"/>
          <p:cNvSpPr/>
          <p:nvPr/>
        </p:nvSpPr>
        <p:spPr>
          <a:xfrm>
            <a:off x="2719213" y="4234775"/>
            <a:ext cx="566969" cy="576657"/>
          </a:xfrm>
          <a:custGeom>
            <a:avLst/>
            <a:gdLst/>
            <a:ahLst/>
            <a:cxnLst/>
            <a:rect l="l" t="t" r="r" b="b"/>
            <a:pathLst>
              <a:path w="7432" h="7559" extrusionOk="0">
                <a:moveTo>
                  <a:pt x="4550" y="4628"/>
                </a:moveTo>
                <a:lnTo>
                  <a:pt x="4696" y="4483"/>
                </a:lnTo>
                <a:lnTo>
                  <a:pt x="4812" y="4318"/>
                </a:lnTo>
                <a:lnTo>
                  <a:pt x="4909" y="4153"/>
                </a:lnTo>
                <a:lnTo>
                  <a:pt x="4996" y="3978"/>
                </a:lnTo>
                <a:lnTo>
                  <a:pt x="5055" y="3794"/>
                </a:lnTo>
                <a:lnTo>
                  <a:pt x="5103" y="3600"/>
                </a:lnTo>
                <a:lnTo>
                  <a:pt x="5132" y="3406"/>
                </a:lnTo>
                <a:lnTo>
                  <a:pt x="5142" y="3202"/>
                </a:lnTo>
                <a:lnTo>
                  <a:pt x="5132" y="2989"/>
                </a:lnTo>
                <a:lnTo>
                  <a:pt x="5103" y="2795"/>
                </a:lnTo>
                <a:lnTo>
                  <a:pt x="5055" y="2601"/>
                </a:lnTo>
                <a:lnTo>
                  <a:pt x="4996" y="2426"/>
                </a:lnTo>
                <a:lnTo>
                  <a:pt x="4909" y="2251"/>
                </a:lnTo>
                <a:lnTo>
                  <a:pt x="4812" y="2077"/>
                </a:lnTo>
                <a:lnTo>
                  <a:pt x="4696" y="1922"/>
                </a:lnTo>
                <a:lnTo>
                  <a:pt x="4550" y="1766"/>
                </a:lnTo>
                <a:lnTo>
                  <a:pt x="4405" y="1621"/>
                </a:lnTo>
                <a:lnTo>
                  <a:pt x="4240" y="1504"/>
                </a:lnTo>
                <a:lnTo>
                  <a:pt x="4075" y="1407"/>
                </a:lnTo>
                <a:lnTo>
                  <a:pt x="3910" y="1310"/>
                </a:lnTo>
                <a:lnTo>
                  <a:pt x="3726" y="1252"/>
                </a:lnTo>
                <a:lnTo>
                  <a:pt x="3541" y="1204"/>
                </a:lnTo>
                <a:lnTo>
                  <a:pt x="3347" y="1175"/>
                </a:lnTo>
                <a:lnTo>
                  <a:pt x="3143" y="1165"/>
                </a:lnTo>
                <a:lnTo>
                  <a:pt x="2940" y="1175"/>
                </a:lnTo>
                <a:lnTo>
                  <a:pt x="2736" y="1204"/>
                </a:lnTo>
                <a:lnTo>
                  <a:pt x="2561" y="1252"/>
                </a:lnTo>
                <a:lnTo>
                  <a:pt x="2377" y="1310"/>
                </a:lnTo>
                <a:lnTo>
                  <a:pt x="2202" y="1407"/>
                </a:lnTo>
                <a:lnTo>
                  <a:pt x="2038" y="1504"/>
                </a:lnTo>
                <a:lnTo>
                  <a:pt x="1882" y="1621"/>
                </a:lnTo>
                <a:lnTo>
                  <a:pt x="1727" y="1766"/>
                </a:lnTo>
                <a:lnTo>
                  <a:pt x="1591" y="1922"/>
                </a:lnTo>
                <a:lnTo>
                  <a:pt x="1475" y="2077"/>
                </a:lnTo>
                <a:lnTo>
                  <a:pt x="1378" y="2251"/>
                </a:lnTo>
                <a:lnTo>
                  <a:pt x="1291" y="2426"/>
                </a:lnTo>
                <a:lnTo>
                  <a:pt x="1232" y="2601"/>
                </a:lnTo>
                <a:lnTo>
                  <a:pt x="1184" y="2795"/>
                </a:lnTo>
                <a:lnTo>
                  <a:pt x="1155" y="2989"/>
                </a:lnTo>
                <a:lnTo>
                  <a:pt x="1145" y="3202"/>
                </a:lnTo>
                <a:lnTo>
                  <a:pt x="1155" y="3406"/>
                </a:lnTo>
                <a:lnTo>
                  <a:pt x="1184" y="3600"/>
                </a:lnTo>
                <a:lnTo>
                  <a:pt x="1232" y="3794"/>
                </a:lnTo>
                <a:lnTo>
                  <a:pt x="1291" y="3978"/>
                </a:lnTo>
                <a:lnTo>
                  <a:pt x="1378" y="4153"/>
                </a:lnTo>
                <a:lnTo>
                  <a:pt x="1475" y="4318"/>
                </a:lnTo>
                <a:lnTo>
                  <a:pt x="1591" y="4483"/>
                </a:lnTo>
                <a:lnTo>
                  <a:pt x="1727" y="4628"/>
                </a:lnTo>
                <a:lnTo>
                  <a:pt x="1882" y="4774"/>
                </a:lnTo>
                <a:lnTo>
                  <a:pt x="2038" y="4900"/>
                </a:lnTo>
                <a:lnTo>
                  <a:pt x="2202" y="4997"/>
                </a:lnTo>
                <a:lnTo>
                  <a:pt x="2377" y="5084"/>
                </a:lnTo>
                <a:lnTo>
                  <a:pt x="2561" y="5142"/>
                </a:lnTo>
                <a:lnTo>
                  <a:pt x="2736" y="5201"/>
                </a:lnTo>
                <a:lnTo>
                  <a:pt x="2940" y="5230"/>
                </a:lnTo>
                <a:lnTo>
                  <a:pt x="3143" y="5239"/>
                </a:lnTo>
                <a:lnTo>
                  <a:pt x="3347" y="5230"/>
                </a:lnTo>
                <a:lnTo>
                  <a:pt x="3541" y="5201"/>
                </a:lnTo>
                <a:lnTo>
                  <a:pt x="3726" y="5142"/>
                </a:lnTo>
                <a:lnTo>
                  <a:pt x="3910" y="5084"/>
                </a:lnTo>
                <a:lnTo>
                  <a:pt x="4075" y="4997"/>
                </a:lnTo>
                <a:lnTo>
                  <a:pt x="4240" y="4900"/>
                </a:lnTo>
                <a:lnTo>
                  <a:pt x="4405" y="4774"/>
                </a:lnTo>
                <a:close/>
                <a:moveTo>
                  <a:pt x="7432" y="6976"/>
                </a:moveTo>
                <a:lnTo>
                  <a:pt x="7422" y="7092"/>
                </a:lnTo>
                <a:lnTo>
                  <a:pt x="7383" y="7199"/>
                </a:lnTo>
                <a:lnTo>
                  <a:pt x="7334" y="7286"/>
                </a:lnTo>
                <a:lnTo>
                  <a:pt x="7257" y="7383"/>
                </a:lnTo>
                <a:lnTo>
                  <a:pt x="7170" y="7451"/>
                </a:lnTo>
                <a:lnTo>
                  <a:pt x="7073" y="7510"/>
                </a:lnTo>
                <a:lnTo>
                  <a:pt x="6976" y="7548"/>
                </a:lnTo>
                <a:lnTo>
                  <a:pt x="6859" y="7558"/>
                </a:lnTo>
                <a:lnTo>
                  <a:pt x="6743" y="7548"/>
                </a:lnTo>
                <a:lnTo>
                  <a:pt x="6636" y="7510"/>
                </a:lnTo>
                <a:lnTo>
                  <a:pt x="6549" y="7451"/>
                </a:lnTo>
                <a:lnTo>
                  <a:pt x="6461" y="7383"/>
                </a:lnTo>
                <a:lnTo>
                  <a:pt x="4919" y="5831"/>
                </a:lnTo>
                <a:lnTo>
                  <a:pt x="4725" y="5957"/>
                </a:lnTo>
                <a:lnTo>
                  <a:pt x="4511" y="6083"/>
                </a:lnTo>
                <a:lnTo>
                  <a:pt x="4298" y="6171"/>
                </a:lnTo>
                <a:lnTo>
                  <a:pt x="4075" y="6258"/>
                </a:lnTo>
                <a:lnTo>
                  <a:pt x="3852" y="6316"/>
                </a:lnTo>
                <a:lnTo>
                  <a:pt x="3619" y="6355"/>
                </a:lnTo>
                <a:lnTo>
                  <a:pt x="3386" y="6384"/>
                </a:lnTo>
                <a:lnTo>
                  <a:pt x="3143" y="6394"/>
                </a:lnTo>
                <a:lnTo>
                  <a:pt x="2979" y="6394"/>
                </a:lnTo>
                <a:lnTo>
                  <a:pt x="2823" y="6384"/>
                </a:lnTo>
                <a:lnTo>
                  <a:pt x="2668" y="6355"/>
                </a:lnTo>
                <a:lnTo>
                  <a:pt x="2523" y="6326"/>
                </a:lnTo>
                <a:lnTo>
                  <a:pt x="2367" y="6297"/>
                </a:lnTo>
                <a:lnTo>
                  <a:pt x="2222" y="6258"/>
                </a:lnTo>
                <a:lnTo>
                  <a:pt x="2067" y="6200"/>
                </a:lnTo>
                <a:lnTo>
                  <a:pt x="1921" y="6142"/>
                </a:lnTo>
                <a:lnTo>
                  <a:pt x="1776" y="6083"/>
                </a:lnTo>
                <a:lnTo>
                  <a:pt x="1640" y="6006"/>
                </a:lnTo>
                <a:lnTo>
                  <a:pt x="1504" y="5928"/>
                </a:lnTo>
                <a:lnTo>
                  <a:pt x="1378" y="5841"/>
                </a:lnTo>
                <a:lnTo>
                  <a:pt x="1252" y="5763"/>
                </a:lnTo>
                <a:lnTo>
                  <a:pt x="1135" y="5666"/>
                </a:lnTo>
                <a:lnTo>
                  <a:pt x="1029" y="5569"/>
                </a:lnTo>
                <a:lnTo>
                  <a:pt x="912" y="5463"/>
                </a:lnTo>
                <a:lnTo>
                  <a:pt x="815" y="5356"/>
                </a:lnTo>
                <a:lnTo>
                  <a:pt x="718" y="5239"/>
                </a:lnTo>
                <a:lnTo>
                  <a:pt x="621" y="5113"/>
                </a:lnTo>
                <a:lnTo>
                  <a:pt x="544" y="4987"/>
                </a:lnTo>
                <a:lnTo>
                  <a:pt x="456" y="4861"/>
                </a:lnTo>
                <a:lnTo>
                  <a:pt x="379" y="4725"/>
                </a:lnTo>
                <a:lnTo>
                  <a:pt x="311" y="4589"/>
                </a:lnTo>
                <a:lnTo>
                  <a:pt x="243" y="4434"/>
                </a:lnTo>
                <a:lnTo>
                  <a:pt x="185" y="4289"/>
                </a:lnTo>
                <a:lnTo>
                  <a:pt x="136" y="4143"/>
                </a:lnTo>
                <a:lnTo>
                  <a:pt x="88" y="3988"/>
                </a:lnTo>
                <a:lnTo>
                  <a:pt x="68" y="3833"/>
                </a:lnTo>
                <a:lnTo>
                  <a:pt x="39" y="3678"/>
                </a:lnTo>
                <a:lnTo>
                  <a:pt x="10" y="3522"/>
                </a:lnTo>
                <a:lnTo>
                  <a:pt x="0" y="3357"/>
                </a:lnTo>
                <a:lnTo>
                  <a:pt x="0" y="3202"/>
                </a:lnTo>
                <a:lnTo>
                  <a:pt x="0" y="3037"/>
                </a:lnTo>
                <a:lnTo>
                  <a:pt x="10" y="2882"/>
                </a:lnTo>
                <a:lnTo>
                  <a:pt x="39" y="2727"/>
                </a:lnTo>
                <a:lnTo>
                  <a:pt x="68" y="2572"/>
                </a:lnTo>
                <a:lnTo>
                  <a:pt x="88" y="2416"/>
                </a:lnTo>
                <a:lnTo>
                  <a:pt x="136" y="2261"/>
                </a:lnTo>
                <a:lnTo>
                  <a:pt x="185" y="2106"/>
                </a:lnTo>
                <a:lnTo>
                  <a:pt x="243" y="1951"/>
                </a:lnTo>
                <a:lnTo>
                  <a:pt x="311" y="1805"/>
                </a:lnTo>
                <a:lnTo>
                  <a:pt x="379" y="1669"/>
                </a:lnTo>
                <a:lnTo>
                  <a:pt x="456" y="1534"/>
                </a:lnTo>
                <a:lnTo>
                  <a:pt x="544" y="1407"/>
                </a:lnTo>
                <a:lnTo>
                  <a:pt x="621" y="1281"/>
                </a:lnTo>
                <a:lnTo>
                  <a:pt x="718" y="1165"/>
                </a:lnTo>
                <a:lnTo>
                  <a:pt x="815" y="1048"/>
                </a:lnTo>
                <a:lnTo>
                  <a:pt x="912" y="942"/>
                </a:lnTo>
                <a:lnTo>
                  <a:pt x="1029" y="835"/>
                </a:lnTo>
                <a:lnTo>
                  <a:pt x="1135" y="738"/>
                </a:lnTo>
                <a:lnTo>
                  <a:pt x="1252" y="641"/>
                </a:lnTo>
                <a:lnTo>
                  <a:pt x="1378" y="554"/>
                </a:lnTo>
                <a:lnTo>
                  <a:pt x="1504" y="466"/>
                </a:lnTo>
                <a:lnTo>
                  <a:pt x="1640" y="398"/>
                </a:lnTo>
                <a:lnTo>
                  <a:pt x="1776" y="321"/>
                </a:lnTo>
                <a:lnTo>
                  <a:pt x="1921" y="263"/>
                </a:lnTo>
                <a:lnTo>
                  <a:pt x="2067" y="195"/>
                </a:lnTo>
                <a:lnTo>
                  <a:pt x="2222" y="146"/>
                </a:lnTo>
                <a:lnTo>
                  <a:pt x="2367" y="107"/>
                </a:lnTo>
                <a:lnTo>
                  <a:pt x="2523" y="69"/>
                </a:lnTo>
                <a:lnTo>
                  <a:pt x="2668" y="40"/>
                </a:lnTo>
                <a:lnTo>
                  <a:pt x="2823" y="20"/>
                </a:lnTo>
                <a:lnTo>
                  <a:pt x="2979" y="10"/>
                </a:lnTo>
                <a:lnTo>
                  <a:pt x="3143" y="1"/>
                </a:lnTo>
                <a:lnTo>
                  <a:pt x="3299" y="10"/>
                </a:lnTo>
                <a:lnTo>
                  <a:pt x="3454" y="20"/>
                </a:lnTo>
                <a:lnTo>
                  <a:pt x="3609" y="40"/>
                </a:lnTo>
                <a:lnTo>
                  <a:pt x="3764" y="69"/>
                </a:lnTo>
                <a:lnTo>
                  <a:pt x="3920" y="107"/>
                </a:lnTo>
                <a:lnTo>
                  <a:pt x="4065" y="146"/>
                </a:lnTo>
                <a:lnTo>
                  <a:pt x="4220" y="195"/>
                </a:lnTo>
                <a:lnTo>
                  <a:pt x="4366" y="263"/>
                </a:lnTo>
                <a:lnTo>
                  <a:pt x="4511" y="321"/>
                </a:lnTo>
                <a:lnTo>
                  <a:pt x="4647" y="398"/>
                </a:lnTo>
                <a:lnTo>
                  <a:pt x="4783" y="466"/>
                </a:lnTo>
                <a:lnTo>
                  <a:pt x="4909" y="554"/>
                </a:lnTo>
                <a:lnTo>
                  <a:pt x="5035" y="641"/>
                </a:lnTo>
                <a:lnTo>
                  <a:pt x="5152" y="738"/>
                </a:lnTo>
                <a:lnTo>
                  <a:pt x="5258" y="835"/>
                </a:lnTo>
                <a:lnTo>
                  <a:pt x="5375" y="942"/>
                </a:lnTo>
                <a:lnTo>
                  <a:pt x="5472" y="1048"/>
                </a:lnTo>
                <a:lnTo>
                  <a:pt x="5569" y="1165"/>
                </a:lnTo>
                <a:lnTo>
                  <a:pt x="5666" y="1281"/>
                </a:lnTo>
                <a:lnTo>
                  <a:pt x="5743" y="1407"/>
                </a:lnTo>
                <a:lnTo>
                  <a:pt x="5831" y="1534"/>
                </a:lnTo>
                <a:lnTo>
                  <a:pt x="5899" y="1669"/>
                </a:lnTo>
                <a:lnTo>
                  <a:pt x="5976" y="1805"/>
                </a:lnTo>
                <a:lnTo>
                  <a:pt x="6044" y="1951"/>
                </a:lnTo>
                <a:lnTo>
                  <a:pt x="6102" y="2106"/>
                </a:lnTo>
                <a:lnTo>
                  <a:pt x="6151" y="2261"/>
                </a:lnTo>
                <a:lnTo>
                  <a:pt x="6199" y="2416"/>
                </a:lnTo>
                <a:lnTo>
                  <a:pt x="6229" y="2572"/>
                </a:lnTo>
                <a:lnTo>
                  <a:pt x="6248" y="2727"/>
                </a:lnTo>
                <a:lnTo>
                  <a:pt x="6277" y="2882"/>
                </a:lnTo>
                <a:lnTo>
                  <a:pt x="6287" y="3037"/>
                </a:lnTo>
                <a:lnTo>
                  <a:pt x="6287" y="3202"/>
                </a:lnTo>
                <a:lnTo>
                  <a:pt x="6277" y="3445"/>
                </a:lnTo>
                <a:lnTo>
                  <a:pt x="6248" y="3687"/>
                </a:lnTo>
                <a:lnTo>
                  <a:pt x="6219" y="3930"/>
                </a:lnTo>
                <a:lnTo>
                  <a:pt x="6151" y="4153"/>
                </a:lnTo>
                <a:lnTo>
                  <a:pt x="6064" y="4376"/>
                </a:lnTo>
                <a:lnTo>
                  <a:pt x="5976" y="4599"/>
                </a:lnTo>
                <a:lnTo>
                  <a:pt x="5870" y="4803"/>
                </a:lnTo>
                <a:lnTo>
                  <a:pt x="5734" y="5007"/>
                </a:lnTo>
                <a:lnTo>
                  <a:pt x="7267" y="6569"/>
                </a:lnTo>
                <a:lnTo>
                  <a:pt x="7344" y="6656"/>
                </a:lnTo>
                <a:lnTo>
                  <a:pt x="7383" y="6753"/>
                </a:lnTo>
                <a:lnTo>
                  <a:pt x="7422" y="6860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g1e5ed72bc08_1_6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650" y="1383076"/>
            <a:ext cx="6125175" cy="180584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34" name="Google Shape;934;g1e5ed72bc08_1_664"/>
          <p:cNvSpPr txBox="1"/>
          <p:nvPr/>
        </p:nvSpPr>
        <p:spPr>
          <a:xfrm>
            <a:off x="6934807" y="907255"/>
            <a:ext cx="35619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2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Engagement priorities</a:t>
            </a:r>
            <a:endParaRPr sz="2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35" name="Google Shape;935;g1e5ed72bc08_1_6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6570" y="3822050"/>
            <a:ext cx="5599433" cy="2211950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36" name="Google Shape;936;g1e5ed72bc08_1_664"/>
          <p:cNvSpPr txBox="1"/>
          <p:nvPr/>
        </p:nvSpPr>
        <p:spPr>
          <a:xfrm>
            <a:off x="7039838" y="3406855"/>
            <a:ext cx="35619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2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Conventions</a:t>
            </a:r>
            <a:endParaRPr sz="2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37" name="Google Shape;937;g1e5ed72bc08_1_66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38" name="Google Shape;938;g1e5ed72bc08_1_66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39" name="Google Shape;939;g1e5ed72bc08_1_66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c3e2d5c8_1_4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</a:t>
            </a:fld>
            <a:endParaRPr b="1"/>
          </a:p>
        </p:txBody>
      </p:sp>
      <p:sp>
        <p:nvSpPr>
          <p:cNvPr id="395" name="Google Shape;395;g1e7c3e2d5c8_1_46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sp>
        <p:nvSpPr>
          <p:cNvPr id="396" name="Google Shape;396;g1e7c3e2d5c8_1_462"/>
          <p:cNvSpPr/>
          <p:nvPr/>
        </p:nvSpPr>
        <p:spPr>
          <a:xfrm>
            <a:off x="10086050" y="142600"/>
            <a:ext cx="1943100" cy="8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g1e7c3e2d5c8_1_462"/>
          <p:cNvPicPr preferRelativeResize="0"/>
          <p:nvPr/>
        </p:nvPicPr>
        <p:blipFill rotWithShape="1">
          <a:blip r:embed="rId3">
            <a:alphaModFix/>
          </a:blip>
          <a:srcRect l="4629" t="9804" r="27693"/>
          <a:stretch/>
        </p:blipFill>
        <p:spPr>
          <a:xfrm>
            <a:off x="6689475" y="4809675"/>
            <a:ext cx="5118775" cy="1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e7c3e2d5c8_1_462"/>
          <p:cNvSpPr txBox="1"/>
          <p:nvPr/>
        </p:nvSpPr>
        <p:spPr>
          <a:xfrm>
            <a:off x="0" y="2171700"/>
            <a:ext cx="12192000" cy="217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envisions a future where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decisions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actions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for the benefit of humankind are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informed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by coordinated, comprehensive and sustained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Earth observations</a:t>
            </a:r>
            <a:endParaRPr sz="10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9" name="Google Shape;399;g1e7c3e2d5c8_1_4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00" name="Google Shape;400;g1e7c3e2d5c8_1_46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1" name="Google Shape;401;g1e7c3e2d5c8_1_46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e3ae0ed594_4_77"/>
          <p:cNvSpPr txBox="1"/>
          <p:nvPr/>
        </p:nvSpPr>
        <p:spPr>
          <a:xfrm>
            <a:off x="0" y="1790700"/>
            <a:ext cx="6005400" cy="23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Spatial 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Search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46" name="Google Shape;946;g1e3ae0ed594_4_7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50</a:t>
            </a:fld>
            <a:endParaRPr b="1"/>
          </a:p>
        </p:txBody>
      </p:sp>
      <p:sp>
        <p:nvSpPr>
          <p:cNvPr id="947" name="Google Shape;947;g1e3ae0ed594_4_77"/>
          <p:cNvSpPr/>
          <p:nvPr/>
        </p:nvSpPr>
        <p:spPr>
          <a:xfrm>
            <a:off x="2715560" y="4101728"/>
            <a:ext cx="574268" cy="583173"/>
          </a:xfrm>
          <a:custGeom>
            <a:avLst/>
            <a:gdLst/>
            <a:ahLst/>
            <a:cxnLst/>
            <a:rect l="l" t="t" r="r" b="b"/>
            <a:pathLst>
              <a:path w="6860" h="6967" extrusionOk="0">
                <a:moveTo>
                  <a:pt x="1708" y="467"/>
                </a:moveTo>
                <a:lnTo>
                  <a:pt x="1911" y="360"/>
                </a:lnTo>
                <a:lnTo>
                  <a:pt x="2115" y="253"/>
                </a:lnTo>
                <a:lnTo>
                  <a:pt x="2328" y="185"/>
                </a:lnTo>
                <a:lnTo>
                  <a:pt x="2532" y="117"/>
                </a:lnTo>
                <a:lnTo>
                  <a:pt x="2755" y="59"/>
                </a:lnTo>
                <a:lnTo>
                  <a:pt x="2978" y="30"/>
                </a:lnTo>
                <a:lnTo>
                  <a:pt x="3202" y="11"/>
                </a:lnTo>
                <a:lnTo>
                  <a:pt x="3434" y="1"/>
                </a:lnTo>
                <a:lnTo>
                  <a:pt x="3658" y="11"/>
                </a:lnTo>
                <a:lnTo>
                  <a:pt x="3890" y="30"/>
                </a:lnTo>
                <a:lnTo>
                  <a:pt x="4114" y="59"/>
                </a:lnTo>
                <a:lnTo>
                  <a:pt x="4327" y="117"/>
                </a:lnTo>
                <a:lnTo>
                  <a:pt x="4540" y="185"/>
                </a:lnTo>
                <a:lnTo>
                  <a:pt x="4754" y="253"/>
                </a:lnTo>
                <a:lnTo>
                  <a:pt x="4958" y="360"/>
                </a:lnTo>
                <a:lnTo>
                  <a:pt x="5152" y="467"/>
                </a:lnTo>
                <a:lnTo>
                  <a:pt x="5346" y="583"/>
                </a:lnTo>
                <a:lnTo>
                  <a:pt x="5530" y="719"/>
                </a:lnTo>
                <a:lnTo>
                  <a:pt x="5695" y="855"/>
                </a:lnTo>
                <a:lnTo>
                  <a:pt x="5860" y="1020"/>
                </a:lnTo>
                <a:lnTo>
                  <a:pt x="6015" y="1184"/>
                </a:lnTo>
                <a:lnTo>
                  <a:pt x="6151" y="1359"/>
                </a:lnTo>
                <a:lnTo>
                  <a:pt x="6287" y="1534"/>
                </a:lnTo>
                <a:lnTo>
                  <a:pt x="6403" y="1728"/>
                </a:lnTo>
                <a:lnTo>
                  <a:pt x="6510" y="1931"/>
                </a:lnTo>
                <a:lnTo>
                  <a:pt x="6607" y="2145"/>
                </a:lnTo>
                <a:lnTo>
                  <a:pt x="6684" y="2358"/>
                </a:lnTo>
                <a:lnTo>
                  <a:pt x="6752" y="2562"/>
                </a:lnTo>
                <a:lnTo>
                  <a:pt x="6801" y="2785"/>
                </a:lnTo>
                <a:lnTo>
                  <a:pt x="6830" y="3018"/>
                </a:lnTo>
                <a:lnTo>
                  <a:pt x="6849" y="3241"/>
                </a:lnTo>
                <a:lnTo>
                  <a:pt x="6859" y="3484"/>
                </a:lnTo>
                <a:lnTo>
                  <a:pt x="6849" y="3707"/>
                </a:lnTo>
                <a:lnTo>
                  <a:pt x="6830" y="3949"/>
                </a:lnTo>
                <a:lnTo>
                  <a:pt x="6801" y="4172"/>
                </a:lnTo>
                <a:lnTo>
                  <a:pt x="6752" y="4386"/>
                </a:lnTo>
                <a:lnTo>
                  <a:pt x="6684" y="4609"/>
                </a:lnTo>
                <a:lnTo>
                  <a:pt x="6607" y="4822"/>
                </a:lnTo>
                <a:lnTo>
                  <a:pt x="6510" y="5026"/>
                </a:lnTo>
                <a:lnTo>
                  <a:pt x="6403" y="5230"/>
                </a:lnTo>
                <a:lnTo>
                  <a:pt x="6287" y="5424"/>
                </a:lnTo>
                <a:lnTo>
                  <a:pt x="6151" y="5608"/>
                </a:lnTo>
                <a:lnTo>
                  <a:pt x="6015" y="5783"/>
                </a:lnTo>
                <a:lnTo>
                  <a:pt x="5860" y="5948"/>
                </a:lnTo>
                <a:lnTo>
                  <a:pt x="5695" y="6103"/>
                </a:lnTo>
                <a:lnTo>
                  <a:pt x="5530" y="6239"/>
                </a:lnTo>
                <a:lnTo>
                  <a:pt x="5346" y="6375"/>
                </a:lnTo>
                <a:lnTo>
                  <a:pt x="5152" y="6501"/>
                </a:lnTo>
                <a:lnTo>
                  <a:pt x="4958" y="6608"/>
                </a:lnTo>
                <a:lnTo>
                  <a:pt x="4754" y="6705"/>
                </a:lnTo>
                <a:lnTo>
                  <a:pt x="4540" y="6782"/>
                </a:lnTo>
                <a:lnTo>
                  <a:pt x="4327" y="6850"/>
                </a:lnTo>
                <a:lnTo>
                  <a:pt x="4114" y="6899"/>
                </a:lnTo>
                <a:lnTo>
                  <a:pt x="3890" y="6937"/>
                </a:lnTo>
                <a:lnTo>
                  <a:pt x="3658" y="6957"/>
                </a:lnTo>
                <a:lnTo>
                  <a:pt x="3434" y="6966"/>
                </a:lnTo>
                <a:lnTo>
                  <a:pt x="3202" y="6957"/>
                </a:lnTo>
                <a:lnTo>
                  <a:pt x="2978" y="6937"/>
                </a:lnTo>
                <a:lnTo>
                  <a:pt x="2755" y="6899"/>
                </a:lnTo>
                <a:lnTo>
                  <a:pt x="2532" y="6850"/>
                </a:lnTo>
                <a:lnTo>
                  <a:pt x="2328" y="6782"/>
                </a:lnTo>
                <a:lnTo>
                  <a:pt x="2115" y="6705"/>
                </a:lnTo>
                <a:lnTo>
                  <a:pt x="1911" y="6608"/>
                </a:lnTo>
                <a:lnTo>
                  <a:pt x="1708" y="6501"/>
                </a:lnTo>
                <a:lnTo>
                  <a:pt x="1514" y="6375"/>
                </a:lnTo>
                <a:lnTo>
                  <a:pt x="1329" y="6239"/>
                </a:lnTo>
                <a:lnTo>
                  <a:pt x="1164" y="6103"/>
                </a:lnTo>
                <a:lnTo>
                  <a:pt x="999" y="5948"/>
                </a:lnTo>
                <a:lnTo>
                  <a:pt x="854" y="5783"/>
                </a:lnTo>
                <a:lnTo>
                  <a:pt x="708" y="5608"/>
                </a:lnTo>
                <a:lnTo>
                  <a:pt x="582" y="5424"/>
                </a:lnTo>
                <a:lnTo>
                  <a:pt x="466" y="5230"/>
                </a:lnTo>
                <a:lnTo>
                  <a:pt x="349" y="5026"/>
                </a:lnTo>
                <a:lnTo>
                  <a:pt x="262" y="4822"/>
                </a:lnTo>
                <a:lnTo>
                  <a:pt x="175" y="4609"/>
                </a:lnTo>
                <a:lnTo>
                  <a:pt x="117" y="4386"/>
                </a:lnTo>
                <a:lnTo>
                  <a:pt x="68" y="4172"/>
                </a:lnTo>
                <a:lnTo>
                  <a:pt x="29" y="3949"/>
                </a:lnTo>
                <a:lnTo>
                  <a:pt x="10" y="3707"/>
                </a:lnTo>
                <a:lnTo>
                  <a:pt x="0" y="3484"/>
                </a:lnTo>
                <a:lnTo>
                  <a:pt x="10" y="3241"/>
                </a:lnTo>
                <a:lnTo>
                  <a:pt x="29" y="3018"/>
                </a:lnTo>
                <a:lnTo>
                  <a:pt x="68" y="2785"/>
                </a:lnTo>
                <a:lnTo>
                  <a:pt x="117" y="2562"/>
                </a:lnTo>
                <a:lnTo>
                  <a:pt x="175" y="2358"/>
                </a:lnTo>
                <a:lnTo>
                  <a:pt x="262" y="2145"/>
                </a:lnTo>
                <a:lnTo>
                  <a:pt x="349" y="1931"/>
                </a:lnTo>
                <a:lnTo>
                  <a:pt x="466" y="1728"/>
                </a:lnTo>
                <a:lnTo>
                  <a:pt x="582" y="1534"/>
                </a:lnTo>
                <a:lnTo>
                  <a:pt x="708" y="1359"/>
                </a:lnTo>
                <a:lnTo>
                  <a:pt x="854" y="1184"/>
                </a:lnTo>
                <a:lnTo>
                  <a:pt x="999" y="1020"/>
                </a:lnTo>
                <a:lnTo>
                  <a:pt x="1164" y="855"/>
                </a:lnTo>
                <a:lnTo>
                  <a:pt x="1329" y="719"/>
                </a:lnTo>
                <a:lnTo>
                  <a:pt x="1514" y="583"/>
                </a:lnTo>
                <a:close/>
                <a:moveTo>
                  <a:pt x="4657" y="2358"/>
                </a:moveTo>
                <a:lnTo>
                  <a:pt x="4647" y="2368"/>
                </a:lnTo>
                <a:lnTo>
                  <a:pt x="4618" y="2397"/>
                </a:lnTo>
                <a:lnTo>
                  <a:pt x="4589" y="2436"/>
                </a:lnTo>
                <a:lnTo>
                  <a:pt x="4550" y="2446"/>
                </a:lnTo>
                <a:lnTo>
                  <a:pt x="4570" y="2446"/>
                </a:lnTo>
                <a:lnTo>
                  <a:pt x="4579" y="2426"/>
                </a:lnTo>
                <a:lnTo>
                  <a:pt x="4599" y="2368"/>
                </a:lnTo>
                <a:lnTo>
                  <a:pt x="4608" y="2358"/>
                </a:lnTo>
                <a:lnTo>
                  <a:pt x="4618" y="2349"/>
                </a:lnTo>
                <a:lnTo>
                  <a:pt x="4657" y="2310"/>
                </a:lnTo>
                <a:lnTo>
                  <a:pt x="4715" y="2271"/>
                </a:lnTo>
                <a:lnTo>
                  <a:pt x="4754" y="2261"/>
                </a:lnTo>
                <a:lnTo>
                  <a:pt x="4802" y="2242"/>
                </a:lnTo>
                <a:lnTo>
                  <a:pt x="4861" y="2232"/>
                </a:lnTo>
                <a:lnTo>
                  <a:pt x="4948" y="2213"/>
                </a:lnTo>
                <a:lnTo>
                  <a:pt x="5016" y="2203"/>
                </a:lnTo>
                <a:lnTo>
                  <a:pt x="5074" y="2213"/>
                </a:lnTo>
                <a:lnTo>
                  <a:pt x="5132" y="2232"/>
                </a:lnTo>
                <a:lnTo>
                  <a:pt x="5171" y="2271"/>
                </a:lnTo>
                <a:lnTo>
                  <a:pt x="5171" y="2261"/>
                </a:lnTo>
                <a:lnTo>
                  <a:pt x="5181" y="2252"/>
                </a:lnTo>
                <a:lnTo>
                  <a:pt x="5190" y="2232"/>
                </a:lnTo>
                <a:lnTo>
                  <a:pt x="5210" y="2203"/>
                </a:lnTo>
                <a:lnTo>
                  <a:pt x="5239" y="2184"/>
                </a:lnTo>
                <a:lnTo>
                  <a:pt x="5258" y="2174"/>
                </a:lnTo>
                <a:lnTo>
                  <a:pt x="5268" y="2164"/>
                </a:lnTo>
                <a:lnTo>
                  <a:pt x="5278" y="2155"/>
                </a:lnTo>
                <a:lnTo>
                  <a:pt x="5307" y="2145"/>
                </a:lnTo>
                <a:lnTo>
                  <a:pt x="5346" y="2135"/>
                </a:lnTo>
                <a:lnTo>
                  <a:pt x="5394" y="2125"/>
                </a:lnTo>
                <a:lnTo>
                  <a:pt x="5414" y="2096"/>
                </a:lnTo>
                <a:lnTo>
                  <a:pt x="5423" y="2009"/>
                </a:lnTo>
                <a:lnTo>
                  <a:pt x="5375" y="1999"/>
                </a:lnTo>
                <a:lnTo>
                  <a:pt x="5336" y="1970"/>
                </a:lnTo>
                <a:lnTo>
                  <a:pt x="5317" y="1931"/>
                </a:lnTo>
                <a:lnTo>
                  <a:pt x="5317" y="1873"/>
                </a:lnTo>
                <a:lnTo>
                  <a:pt x="5317" y="1883"/>
                </a:lnTo>
                <a:lnTo>
                  <a:pt x="5287" y="1912"/>
                </a:lnTo>
                <a:lnTo>
                  <a:pt x="5287" y="1883"/>
                </a:lnTo>
                <a:lnTo>
                  <a:pt x="5268" y="1873"/>
                </a:lnTo>
                <a:lnTo>
                  <a:pt x="5249" y="1873"/>
                </a:lnTo>
                <a:lnTo>
                  <a:pt x="5220" y="1873"/>
                </a:lnTo>
                <a:lnTo>
                  <a:pt x="5190" y="1883"/>
                </a:lnTo>
                <a:lnTo>
                  <a:pt x="5171" y="1883"/>
                </a:lnTo>
                <a:lnTo>
                  <a:pt x="5142" y="1864"/>
                </a:lnTo>
                <a:lnTo>
                  <a:pt x="5113" y="1854"/>
                </a:lnTo>
                <a:lnTo>
                  <a:pt x="5093" y="1825"/>
                </a:lnTo>
                <a:lnTo>
                  <a:pt x="5074" y="1776"/>
                </a:lnTo>
                <a:lnTo>
                  <a:pt x="5064" y="1728"/>
                </a:lnTo>
                <a:lnTo>
                  <a:pt x="5055" y="1699"/>
                </a:lnTo>
                <a:lnTo>
                  <a:pt x="5035" y="1689"/>
                </a:lnTo>
                <a:lnTo>
                  <a:pt x="5006" y="1660"/>
                </a:lnTo>
                <a:lnTo>
                  <a:pt x="4987" y="1640"/>
                </a:lnTo>
                <a:lnTo>
                  <a:pt x="4977" y="1611"/>
                </a:lnTo>
                <a:lnTo>
                  <a:pt x="4967" y="1582"/>
                </a:lnTo>
                <a:lnTo>
                  <a:pt x="4948" y="1553"/>
                </a:lnTo>
                <a:lnTo>
                  <a:pt x="4928" y="1524"/>
                </a:lnTo>
                <a:lnTo>
                  <a:pt x="4899" y="1524"/>
                </a:lnTo>
                <a:lnTo>
                  <a:pt x="4890" y="1524"/>
                </a:lnTo>
                <a:lnTo>
                  <a:pt x="4870" y="1543"/>
                </a:lnTo>
                <a:lnTo>
                  <a:pt x="4831" y="1592"/>
                </a:lnTo>
                <a:lnTo>
                  <a:pt x="4822" y="1611"/>
                </a:lnTo>
                <a:lnTo>
                  <a:pt x="4822" y="1611"/>
                </a:lnTo>
                <a:lnTo>
                  <a:pt x="4812" y="1602"/>
                </a:lnTo>
                <a:lnTo>
                  <a:pt x="4793" y="1602"/>
                </a:lnTo>
                <a:lnTo>
                  <a:pt x="4773" y="1611"/>
                </a:lnTo>
                <a:lnTo>
                  <a:pt x="4764" y="1611"/>
                </a:lnTo>
                <a:lnTo>
                  <a:pt x="4754" y="1621"/>
                </a:lnTo>
                <a:lnTo>
                  <a:pt x="4744" y="1631"/>
                </a:lnTo>
                <a:lnTo>
                  <a:pt x="4725" y="1640"/>
                </a:lnTo>
                <a:lnTo>
                  <a:pt x="4715" y="1650"/>
                </a:lnTo>
                <a:lnTo>
                  <a:pt x="4686" y="1650"/>
                </a:lnTo>
                <a:lnTo>
                  <a:pt x="4657" y="1660"/>
                </a:lnTo>
                <a:lnTo>
                  <a:pt x="4676" y="1650"/>
                </a:lnTo>
                <a:lnTo>
                  <a:pt x="4686" y="1640"/>
                </a:lnTo>
                <a:lnTo>
                  <a:pt x="4676" y="1631"/>
                </a:lnTo>
                <a:lnTo>
                  <a:pt x="4657" y="1611"/>
                </a:lnTo>
                <a:lnTo>
                  <a:pt x="4608" y="1602"/>
                </a:lnTo>
                <a:lnTo>
                  <a:pt x="4579" y="1602"/>
                </a:lnTo>
                <a:lnTo>
                  <a:pt x="4608" y="1573"/>
                </a:lnTo>
                <a:lnTo>
                  <a:pt x="4618" y="1543"/>
                </a:lnTo>
                <a:lnTo>
                  <a:pt x="4599" y="1514"/>
                </a:lnTo>
                <a:lnTo>
                  <a:pt x="4570" y="1485"/>
                </a:lnTo>
                <a:lnTo>
                  <a:pt x="4599" y="1485"/>
                </a:lnTo>
                <a:lnTo>
                  <a:pt x="4589" y="1466"/>
                </a:lnTo>
                <a:lnTo>
                  <a:pt x="4560" y="1437"/>
                </a:lnTo>
                <a:lnTo>
                  <a:pt x="4482" y="1398"/>
                </a:lnTo>
                <a:lnTo>
                  <a:pt x="4443" y="1378"/>
                </a:lnTo>
                <a:lnTo>
                  <a:pt x="4424" y="1369"/>
                </a:lnTo>
                <a:lnTo>
                  <a:pt x="4395" y="1359"/>
                </a:lnTo>
                <a:lnTo>
                  <a:pt x="4366" y="1359"/>
                </a:lnTo>
                <a:lnTo>
                  <a:pt x="4327" y="1349"/>
                </a:lnTo>
                <a:lnTo>
                  <a:pt x="4269" y="1340"/>
                </a:lnTo>
                <a:lnTo>
                  <a:pt x="4211" y="1330"/>
                </a:lnTo>
                <a:lnTo>
                  <a:pt x="4172" y="1330"/>
                </a:lnTo>
                <a:lnTo>
                  <a:pt x="4143" y="1330"/>
                </a:lnTo>
                <a:lnTo>
                  <a:pt x="4123" y="1330"/>
                </a:lnTo>
                <a:lnTo>
                  <a:pt x="4104" y="1359"/>
                </a:lnTo>
                <a:lnTo>
                  <a:pt x="4104" y="1378"/>
                </a:lnTo>
                <a:lnTo>
                  <a:pt x="4114" y="1398"/>
                </a:lnTo>
                <a:lnTo>
                  <a:pt x="4123" y="1437"/>
                </a:lnTo>
                <a:lnTo>
                  <a:pt x="4133" y="1475"/>
                </a:lnTo>
                <a:lnTo>
                  <a:pt x="4143" y="1505"/>
                </a:lnTo>
                <a:lnTo>
                  <a:pt x="4133" y="1524"/>
                </a:lnTo>
                <a:lnTo>
                  <a:pt x="4114" y="1553"/>
                </a:lnTo>
                <a:lnTo>
                  <a:pt x="4094" y="1582"/>
                </a:lnTo>
                <a:lnTo>
                  <a:pt x="4084" y="1611"/>
                </a:lnTo>
                <a:lnTo>
                  <a:pt x="4084" y="1631"/>
                </a:lnTo>
                <a:lnTo>
                  <a:pt x="4104" y="1650"/>
                </a:lnTo>
                <a:lnTo>
                  <a:pt x="4123" y="1670"/>
                </a:lnTo>
                <a:lnTo>
                  <a:pt x="4152" y="1689"/>
                </a:lnTo>
                <a:lnTo>
                  <a:pt x="4172" y="1699"/>
                </a:lnTo>
                <a:lnTo>
                  <a:pt x="4181" y="1728"/>
                </a:lnTo>
                <a:lnTo>
                  <a:pt x="4191" y="1747"/>
                </a:lnTo>
                <a:lnTo>
                  <a:pt x="4181" y="1776"/>
                </a:lnTo>
                <a:lnTo>
                  <a:pt x="4172" y="1796"/>
                </a:lnTo>
                <a:lnTo>
                  <a:pt x="4162" y="1815"/>
                </a:lnTo>
                <a:lnTo>
                  <a:pt x="4123" y="1854"/>
                </a:lnTo>
                <a:lnTo>
                  <a:pt x="4065" y="1883"/>
                </a:lnTo>
                <a:lnTo>
                  <a:pt x="4046" y="1902"/>
                </a:lnTo>
                <a:lnTo>
                  <a:pt x="4036" y="1941"/>
                </a:lnTo>
                <a:lnTo>
                  <a:pt x="4036" y="1990"/>
                </a:lnTo>
                <a:lnTo>
                  <a:pt x="4055" y="2028"/>
                </a:lnTo>
                <a:lnTo>
                  <a:pt x="4084" y="2067"/>
                </a:lnTo>
                <a:lnTo>
                  <a:pt x="4094" y="2087"/>
                </a:lnTo>
                <a:lnTo>
                  <a:pt x="4075" y="2106"/>
                </a:lnTo>
                <a:lnTo>
                  <a:pt x="4055" y="2125"/>
                </a:lnTo>
                <a:lnTo>
                  <a:pt x="4017" y="2135"/>
                </a:lnTo>
                <a:lnTo>
                  <a:pt x="4007" y="2145"/>
                </a:lnTo>
                <a:lnTo>
                  <a:pt x="3987" y="2155"/>
                </a:lnTo>
                <a:lnTo>
                  <a:pt x="3968" y="2155"/>
                </a:lnTo>
                <a:lnTo>
                  <a:pt x="3939" y="2145"/>
                </a:lnTo>
                <a:lnTo>
                  <a:pt x="3920" y="2116"/>
                </a:lnTo>
                <a:lnTo>
                  <a:pt x="3881" y="2067"/>
                </a:lnTo>
                <a:lnTo>
                  <a:pt x="3852" y="2009"/>
                </a:lnTo>
                <a:lnTo>
                  <a:pt x="3842" y="1951"/>
                </a:lnTo>
                <a:lnTo>
                  <a:pt x="3823" y="1912"/>
                </a:lnTo>
                <a:lnTo>
                  <a:pt x="3813" y="1883"/>
                </a:lnTo>
                <a:lnTo>
                  <a:pt x="3793" y="1864"/>
                </a:lnTo>
                <a:lnTo>
                  <a:pt x="3745" y="1854"/>
                </a:lnTo>
                <a:lnTo>
                  <a:pt x="3696" y="1854"/>
                </a:lnTo>
                <a:lnTo>
                  <a:pt x="3667" y="1854"/>
                </a:lnTo>
                <a:lnTo>
                  <a:pt x="3658" y="1864"/>
                </a:lnTo>
                <a:lnTo>
                  <a:pt x="3638" y="1844"/>
                </a:lnTo>
                <a:lnTo>
                  <a:pt x="3599" y="1815"/>
                </a:lnTo>
                <a:lnTo>
                  <a:pt x="3541" y="1786"/>
                </a:lnTo>
                <a:lnTo>
                  <a:pt x="3473" y="1747"/>
                </a:lnTo>
                <a:lnTo>
                  <a:pt x="3415" y="1728"/>
                </a:lnTo>
                <a:lnTo>
                  <a:pt x="3347" y="1728"/>
                </a:lnTo>
                <a:lnTo>
                  <a:pt x="3289" y="1728"/>
                </a:lnTo>
                <a:lnTo>
                  <a:pt x="3211" y="1728"/>
                </a:lnTo>
                <a:lnTo>
                  <a:pt x="3221" y="1728"/>
                </a:lnTo>
                <a:lnTo>
                  <a:pt x="3231" y="1708"/>
                </a:lnTo>
                <a:lnTo>
                  <a:pt x="3221" y="1689"/>
                </a:lnTo>
                <a:lnTo>
                  <a:pt x="3211" y="1670"/>
                </a:lnTo>
                <a:lnTo>
                  <a:pt x="3192" y="1640"/>
                </a:lnTo>
                <a:lnTo>
                  <a:pt x="3173" y="1621"/>
                </a:lnTo>
                <a:lnTo>
                  <a:pt x="3163" y="1611"/>
                </a:lnTo>
                <a:lnTo>
                  <a:pt x="3134" y="1611"/>
                </a:lnTo>
                <a:lnTo>
                  <a:pt x="3143" y="1582"/>
                </a:lnTo>
                <a:lnTo>
                  <a:pt x="3153" y="1524"/>
                </a:lnTo>
                <a:lnTo>
                  <a:pt x="3153" y="1495"/>
                </a:lnTo>
                <a:lnTo>
                  <a:pt x="3153" y="1475"/>
                </a:lnTo>
                <a:lnTo>
                  <a:pt x="3173" y="1417"/>
                </a:lnTo>
                <a:lnTo>
                  <a:pt x="3202" y="1359"/>
                </a:lnTo>
                <a:lnTo>
                  <a:pt x="3211" y="1359"/>
                </a:lnTo>
                <a:lnTo>
                  <a:pt x="3240" y="1330"/>
                </a:lnTo>
                <a:lnTo>
                  <a:pt x="3260" y="1301"/>
                </a:lnTo>
                <a:lnTo>
                  <a:pt x="3279" y="1262"/>
                </a:lnTo>
                <a:lnTo>
                  <a:pt x="3289" y="1243"/>
                </a:lnTo>
                <a:lnTo>
                  <a:pt x="3289" y="1233"/>
                </a:lnTo>
                <a:lnTo>
                  <a:pt x="3357" y="1243"/>
                </a:lnTo>
                <a:lnTo>
                  <a:pt x="3415" y="1233"/>
                </a:lnTo>
                <a:lnTo>
                  <a:pt x="3473" y="1214"/>
                </a:lnTo>
                <a:lnTo>
                  <a:pt x="3502" y="1194"/>
                </a:lnTo>
                <a:lnTo>
                  <a:pt x="3531" y="1165"/>
                </a:lnTo>
                <a:lnTo>
                  <a:pt x="3561" y="1117"/>
                </a:lnTo>
                <a:lnTo>
                  <a:pt x="3580" y="1068"/>
                </a:lnTo>
                <a:lnTo>
                  <a:pt x="3609" y="1029"/>
                </a:lnTo>
                <a:lnTo>
                  <a:pt x="3648" y="1020"/>
                </a:lnTo>
                <a:lnTo>
                  <a:pt x="3658" y="1010"/>
                </a:lnTo>
                <a:lnTo>
                  <a:pt x="3687" y="1020"/>
                </a:lnTo>
                <a:lnTo>
                  <a:pt x="3735" y="1029"/>
                </a:lnTo>
                <a:lnTo>
                  <a:pt x="3774" y="1049"/>
                </a:lnTo>
                <a:lnTo>
                  <a:pt x="3803" y="1058"/>
                </a:lnTo>
                <a:lnTo>
                  <a:pt x="3823" y="1049"/>
                </a:lnTo>
                <a:lnTo>
                  <a:pt x="3842" y="1049"/>
                </a:lnTo>
                <a:lnTo>
                  <a:pt x="3861" y="1029"/>
                </a:lnTo>
                <a:lnTo>
                  <a:pt x="3861" y="1010"/>
                </a:lnTo>
                <a:lnTo>
                  <a:pt x="3861" y="981"/>
                </a:lnTo>
                <a:lnTo>
                  <a:pt x="3861" y="961"/>
                </a:lnTo>
                <a:lnTo>
                  <a:pt x="3823" y="913"/>
                </a:lnTo>
                <a:lnTo>
                  <a:pt x="3852" y="913"/>
                </a:lnTo>
                <a:lnTo>
                  <a:pt x="3861" y="893"/>
                </a:lnTo>
                <a:lnTo>
                  <a:pt x="3852" y="874"/>
                </a:lnTo>
                <a:lnTo>
                  <a:pt x="3842" y="845"/>
                </a:lnTo>
                <a:lnTo>
                  <a:pt x="3823" y="816"/>
                </a:lnTo>
                <a:lnTo>
                  <a:pt x="3813" y="796"/>
                </a:lnTo>
                <a:lnTo>
                  <a:pt x="3755" y="796"/>
                </a:lnTo>
                <a:lnTo>
                  <a:pt x="3716" y="806"/>
                </a:lnTo>
                <a:lnTo>
                  <a:pt x="3687" y="825"/>
                </a:lnTo>
                <a:lnTo>
                  <a:pt x="3667" y="835"/>
                </a:lnTo>
                <a:lnTo>
                  <a:pt x="3667" y="845"/>
                </a:lnTo>
                <a:lnTo>
                  <a:pt x="3677" y="855"/>
                </a:lnTo>
                <a:lnTo>
                  <a:pt x="3696" y="855"/>
                </a:lnTo>
                <a:lnTo>
                  <a:pt x="3687" y="855"/>
                </a:lnTo>
                <a:lnTo>
                  <a:pt x="3677" y="864"/>
                </a:lnTo>
                <a:lnTo>
                  <a:pt x="3667" y="884"/>
                </a:lnTo>
                <a:lnTo>
                  <a:pt x="3658" y="903"/>
                </a:lnTo>
                <a:lnTo>
                  <a:pt x="3619" y="952"/>
                </a:lnTo>
                <a:lnTo>
                  <a:pt x="3580" y="990"/>
                </a:lnTo>
                <a:lnTo>
                  <a:pt x="3561" y="1000"/>
                </a:lnTo>
                <a:lnTo>
                  <a:pt x="3541" y="1000"/>
                </a:lnTo>
                <a:lnTo>
                  <a:pt x="3522" y="981"/>
                </a:lnTo>
                <a:lnTo>
                  <a:pt x="3502" y="961"/>
                </a:lnTo>
                <a:lnTo>
                  <a:pt x="3502" y="942"/>
                </a:lnTo>
                <a:lnTo>
                  <a:pt x="3493" y="923"/>
                </a:lnTo>
                <a:lnTo>
                  <a:pt x="3493" y="903"/>
                </a:lnTo>
                <a:lnTo>
                  <a:pt x="3483" y="874"/>
                </a:lnTo>
                <a:lnTo>
                  <a:pt x="3473" y="855"/>
                </a:lnTo>
                <a:lnTo>
                  <a:pt x="3444" y="845"/>
                </a:lnTo>
                <a:lnTo>
                  <a:pt x="3425" y="845"/>
                </a:lnTo>
                <a:lnTo>
                  <a:pt x="3405" y="855"/>
                </a:lnTo>
                <a:lnTo>
                  <a:pt x="3386" y="874"/>
                </a:lnTo>
                <a:lnTo>
                  <a:pt x="3367" y="903"/>
                </a:lnTo>
                <a:lnTo>
                  <a:pt x="3367" y="884"/>
                </a:lnTo>
                <a:lnTo>
                  <a:pt x="3367" y="874"/>
                </a:lnTo>
                <a:lnTo>
                  <a:pt x="3347" y="855"/>
                </a:lnTo>
                <a:lnTo>
                  <a:pt x="3328" y="845"/>
                </a:lnTo>
                <a:lnTo>
                  <a:pt x="3260" y="816"/>
                </a:lnTo>
                <a:lnTo>
                  <a:pt x="3211" y="806"/>
                </a:lnTo>
                <a:lnTo>
                  <a:pt x="3240" y="777"/>
                </a:lnTo>
                <a:lnTo>
                  <a:pt x="3250" y="748"/>
                </a:lnTo>
                <a:lnTo>
                  <a:pt x="3231" y="709"/>
                </a:lnTo>
                <a:lnTo>
                  <a:pt x="3173" y="690"/>
                </a:lnTo>
                <a:lnTo>
                  <a:pt x="3143" y="670"/>
                </a:lnTo>
                <a:lnTo>
                  <a:pt x="3085" y="661"/>
                </a:lnTo>
                <a:lnTo>
                  <a:pt x="3037" y="661"/>
                </a:lnTo>
                <a:lnTo>
                  <a:pt x="2998" y="680"/>
                </a:lnTo>
                <a:lnTo>
                  <a:pt x="2988" y="699"/>
                </a:lnTo>
                <a:lnTo>
                  <a:pt x="2978" y="728"/>
                </a:lnTo>
                <a:lnTo>
                  <a:pt x="2988" y="748"/>
                </a:lnTo>
                <a:lnTo>
                  <a:pt x="2998" y="767"/>
                </a:lnTo>
                <a:lnTo>
                  <a:pt x="3046" y="787"/>
                </a:lnTo>
                <a:lnTo>
                  <a:pt x="3095" y="806"/>
                </a:lnTo>
                <a:lnTo>
                  <a:pt x="3124" y="816"/>
                </a:lnTo>
                <a:lnTo>
                  <a:pt x="3134" y="825"/>
                </a:lnTo>
                <a:lnTo>
                  <a:pt x="3163" y="845"/>
                </a:lnTo>
                <a:lnTo>
                  <a:pt x="3173" y="855"/>
                </a:lnTo>
                <a:lnTo>
                  <a:pt x="3173" y="874"/>
                </a:lnTo>
                <a:lnTo>
                  <a:pt x="3163" y="884"/>
                </a:lnTo>
                <a:lnTo>
                  <a:pt x="3163" y="893"/>
                </a:lnTo>
                <a:lnTo>
                  <a:pt x="3134" y="903"/>
                </a:lnTo>
                <a:lnTo>
                  <a:pt x="3085" y="923"/>
                </a:lnTo>
                <a:lnTo>
                  <a:pt x="3066" y="932"/>
                </a:lnTo>
                <a:lnTo>
                  <a:pt x="3056" y="942"/>
                </a:lnTo>
                <a:lnTo>
                  <a:pt x="3046" y="971"/>
                </a:lnTo>
                <a:lnTo>
                  <a:pt x="3056" y="1010"/>
                </a:lnTo>
                <a:lnTo>
                  <a:pt x="3056" y="1039"/>
                </a:lnTo>
                <a:lnTo>
                  <a:pt x="3046" y="1068"/>
                </a:lnTo>
                <a:lnTo>
                  <a:pt x="3027" y="1029"/>
                </a:lnTo>
                <a:lnTo>
                  <a:pt x="2998" y="990"/>
                </a:lnTo>
                <a:lnTo>
                  <a:pt x="2988" y="942"/>
                </a:lnTo>
                <a:lnTo>
                  <a:pt x="2978" y="913"/>
                </a:lnTo>
                <a:lnTo>
                  <a:pt x="2978" y="932"/>
                </a:lnTo>
                <a:lnTo>
                  <a:pt x="2969" y="942"/>
                </a:lnTo>
                <a:lnTo>
                  <a:pt x="2920" y="942"/>
                </a:lnTo>
                <a:lnTo>
                  <a:pt x="2862" y="942"/>
                </a:lnTo>
                <a:lnTo>
                  <a:pt x="2823" y="932"/>
                </a:lnTo>
                <a:lnTo>
                  <a:pt x="2794" y="942"/>
                </a:lnTo>
                <a:lnTo>
                  <a:pt x="2746" y="942"/>
                </a:lnTo>
                <a:lnTo>
                  <a:pt x="2697" y="952"/>
                </a:lnTo>
                <a:lnTo>
                  <a:pt x="2658" y="952"/>
                </a:lnTo>
                <a:lnTo>
                  <a:pt x="2620" y="942"/>
                </a:lnTo>
                <a:lnTo>
                  <a:pt x="2590" y="913"/>
                </a:lnTo>
                <a:lnTo>
                  <a:pt x="2590" y="864"/>
                </a:lnTo>
                <a:lnTo>
                  <a:pt x="2590" y="825"/>
                </a:lnTo>
                <a:lnTo>
                  <a:pt x="2600" y="816"/>
                </a:lnTo>
                <a:lnTo>
                  <a:pt x="2610" y="816"/>
                </a:lnTo>
                <a:lnTo>
                  <a:pt x="2590" y="796"/>
                </a:lnTo>
                <a:lnTo>
                  <a:pt x="2561" y="767"/>
                </a:lnTo>
                <a:lnTo>
                  <a:pt x="2532" y="748"/>
                </a:lnTo>
                <a:lnTo>
                  <a:pt x="2513" y="728"/>
                </a:lnTo>
                <a:lnTo>
                  <a:pt x="2416" y="767"/>
                </a:lnTo>
                <a:lnTo>
                  <a:pt x="2309" y="816"/>
                </a:lnTo>
                <a:lnTo>
                  <a:pt x="2096" y="913"/>
                </a:lnTo>
                <a:lnTo>
                  <a:pt x="2125" y="913"/>
                </a:lnTo>
                <a:lnTo>
                  <a:pt x="2154" y="913"/>
                </a:lnTo>
                <a:lnTo>
                  <a:pt x="2173" y="903"/>
                </a:lnTo>
                <a:lnTo>
                  <a:pt x="2212" y="884"/>
                </a:lnTo>
                <a:lnTo>
                  <a:pt x="2241" y="864"/>
                </a:lnTo>
                <a:lnTo>
                  <a:pt x="2251" y="855"/>
                </a:lnTo>
                <a:lnTo>
                  <a:pt x="2328" y="835"/>
                </a:lnTo>
                <a:lnTo>
                  <a:pt x="2377" y="825"/>
                </a:lnTo>
                <a:lnTo>
                  <a:pt x="2416" y="816"/>
                </a:lnTo>
                <a:lnTo>
                  <a:pt x="2445" y="825"/>
                </a:lnTo>
                <a:lnTo>
                  <a:pt x="2464" y="806"/>
                </a:lnTo>
                <a:lnTo>
                  <a:pt x="2513" y="864"/>
                </a:lnTo>
                <a:lnTo>
                  <a:pt x="2552" y="913"/>
                </a:lnTo>
                <a:lnTo>
                  <a:pt x="2532" y="903"/>
                </a:lnTo>
                <a:lnTo>
                  <a:pt x="2503" y="903"/>
                </a:lnTo>
                <a:lnTo>
                  <a:pt x="2464" y="903"/>
                </a:lnTo>
                <a:lnTo>
                  <a:pt x="2416" y="913"/>
                </a:lnTo>
                <a:lnTo>
                  <a:pt x="2377" y="923"/>
                </a:lnTo>
                <a:lnTo>
                  <a:pt x="2348" y="942"/>
                </a:lnTo>
                <a:lnTo>
                  <a:pt x="2328" y="952"/>
                </a:lnTo>
                <a:lnTo>
                  <a:pt x="2328" y="971"/>
                </a:lnTo>
                <a:lnTo>
                  <a:pt x="2328" y="1000"/>
                </a:lnTo>
                <a:lnTo>
                  <a:pt x="2338" y="1020"/>
                </a:lnTo>
                <a:lnTo>
                  <a:pt x="2338" y="1049"/>
                </a:lnTo>
                <a:lnTo>
                  <a:pt x="2328" y="1029"/>
                </a:lnTo>
                <a:lnTo>
                  <a:pt x="2299" y="1010"/>
                </a:lnTo>
                <a:lnTo>
                  <a:pt x="2261" y="981"/>
                </a:lnTo>
                <a:lnTo>
                  <a:pt x="2222" y="952"/>
                </a:lnTo>
                <a:lnTo>
                  <a:pt x="2193" y="942"/>
                </a:lnTo>
                <a:lnTo>
                  <a:pt x="2164" y="932"/>
                </a:lnTo>
                <a:lnTo>
                  <a:pt x="2096" y="932"/>
                </a:lnTo>
                <a:lnTo>
                  <a:pt x="2057" y="932"/>
                </a:lnTo>
                <a:lnTo>
                  <a:pt x="1902" y="1029"/>
                </a:lnTo>
                <a:lnTo>
                  <a:pt x="1756" y="1136"/>
                </a:lnTo>
                <a:lnTo>
                  <a:pt x="1611" y="1243"/>
                </a:lnTo>
                <a:lnTo>
                  <a:pt x="1475" y="1369"/>
                </a:lnTo>
                <a:lnTo>
                  <a:pt x="1339" y="1505"/>
                </a:lnTo>
                <a:lnTo>
                  <a:pt x="1223" y="1640"/>
                </a:lnTo>
                <a:lnTo>
                  <a:pt x="1116" y="1786"/>
                </a:lnTo>
                <a:lnTo>
                  <a:pt x="1009" y="1941"/>
                </a:lnTo>
                <a:lnTo>
                  <a:pt x="1038" y="1970"/>
                </a:lnTo>
                <a:lnTo>
                  <a:pt x="1067" y="1980"/>
                </a:lnTo>
                <a:lnTo>
                  <a:pt x="1077" y="1990"/>
                </a:lnTo>
                <a:lnTo>
                  <a:pt x="1087" y="2019"/>
                </a:lnTo>
                <a:lnTo>
                  <a:pt x="1096" y="2048"/>
                </a:lnTo>
                <a:lnTo>
                  <a:pt x="1096" y="2067"/>
                </a:lnTo>
                <a:lnTo>
                  <a:pt x="1106" y="2077"/>
                </a:lnTo>
                <a:lnTo>
                  <a:pt x="1116" y="2077"/>
                </a:lnTo>
                <a:lnTo>
                  <a:pt x="1135" y="2067"/>
                </a:lnTo>
                <a:lnTo>
                  <a:pt x="1155" y="2058"/>
                </a:lnTo>
                <a:lnTo>
                  <a:pt x="1164" y="2077"/>
                </a:lnTo>
                <a:lnTo>
                  <a:pt x="1164" y="2096"/>
                </a:lnTo>
                <a:lnTo>
                  <a:pt x="1164" y="2116"/>
                </a:lnTo>
                <a:lnTo>
                  <a:pt x="1164" y="2145"/>
                </a:lnTo>
                <a:lnTo>
                  <a:pt x="1174" y="2155"/>
                </a:lnTo>
                <a:lnTo>
                  <a:pt x="1193" y="2164"/>
                </a:lnTo>
                <a:lnTo>
                  <a:pt x="1213" y="2174"/>
                </a:lnTo>
                <a:lnTo>
                  <a:pt x="1242" y="2184"/>
                </a:lnTo>
                <a:lnTo>
                  <a:pt x="1281" y="2203"/>
                </a:lnTo>
                <a:lnTo>
                  <a:pt x="1320" y="2232"/>
                </a:lnTo>
                <a:lnTo>
                  <a:pt x="1358" y="2261"/>
                </a:lnTo>
                <a:lnTo>
                  <a:pt x="1397" y="2300"/>
                </a:lnTo>
                <a:lnTo>
                  <a:pt x="1426" y="2329"/>
                </a:lnTo>
                <a:lnTo>
                  <a:pt x="1446" y="2349"/>
                </a:lnTo>
                <a:lnTo>
                  <a:pt x="1455" y="2358"/>
                </a:lnTo>
                <a:lnTo>
                  <a:pt x="1465" y="2378"/>
                </a:lnTo>
                <a:lnTo>
                  <a:pt x="1455" y="2407"/>
                </a:lnTo>
                <a:lnTo>
                  <a:pt x="1436" y="2426"/>
                </a:lnTo>
                <a:lnTo>
                  <a:pt x="1407" y="2446"/>
                </a:lnTo>
                <a:lnTo>
                  <a:pt x="1397" y="2426"/>
                </a:lnTo>
                <a:lnTo>
                  <a:pt x="1368" y="2397"/>
                </a:lnTo>
                <a:lnTo>
                  <a:pt x="1349" y="2387"/>
                </a:lnTo>
                <a:lnTo>
                  <a:pt x="1339" y="2378"/>
                </a:lnTo>
                <a:lnTo>
                  <a:pt x="1329" y="2378"/>
                </a:lnTo>
                <a:lnTo>
                  <a:pt x="1329" y="2378"/>
                </a:lnTo>
                <a:lnTo>
                  <a:pt x="1329" y="2417"/>
                </a:lnTo>
                <a:lnTo>
                  <a:pt x="1329" y="2465"/>
                </a:lnTo>
                <a:lnTo>
                  <a:pt x="1339" y="2494"/>
                </a:lnTo>
                <a:lnTo>
                  <a:pt x="1349" y="2514"/>
                </a:lnTo>
                <a:lnTo>
                  <a:pt x="1358" y="2523"/>
                </a:lnTo>
                <a:lnTo>
                  <a:pt x="1378" y="2523"/>
                </a:lnTo>
                <a:lnTo>
                  <a:pt x="1358" y="2523"/>
                </a:lnTo>
                <a:lnTo>
                  <a:pt x="1349" y="2543"/>
                </a:lnTo>
                <a:lnTo>
                  <a:pt x="1339" y="2562"/>
                </a:lnTo>
                <a:lnTo>
                  <a:pt x="1329" y="2591"/>
                </a:lnTo>
                <a:lnTo>
                  <a:pt x="1329" y="2678"/>
                </a:lnTo>
                <a:lnTo>
                  <a:pt x="1329" y="2756"/>
                </a:lnTo>
                <a:lnTo>
                  <a:pt x="1329" y="2795"/>
                </a:lnTo>
                <a:lnTo>
                  <a:pt x="1329" y="2834"/>
                </a:lnTo>
                <a:lnTo>
                  <a:pt x="1329" y="2853"/>
                </a:lnTo>
                <a:lnTo>
                  <a:pt x="1329" y="2863"/>
                </a:lnTo>
                <a:lnTo>
                  <a:pt x="1329" y="2863"/>
                </a:lnTo>
                <a:lnTo>
                  <a:pt x="1329" y="2902"/>
                </a:lnTo>
                <a:lnTo>
                  <a:pt x="1329" y="2931"/>
                </a:lnTo>
                <a:lnTo>
                  <a:pt x="1329" y="2979"/>
                </a:lnTo>
                <a:lnTo>
                  <a:pt x="1349" y="3018"/>
                </a:lnTo>
                <a:lnTo>
                  <a:pt x="1368" y="3067"/>
                </a:lnTo>
                <a:lnTo>
                  <a:pt x="1397" y="3096"/>
                </a:lnTo>
                <a:lnTo>
                  <a:pt x="1426" y="3115"/>
                </a:lnTo>
                <a:lnTo>
                  <a:pt x="1455" y="3115"/>
                </a:lnTo>
                <a:lnTo>
                  <a:pt x="1436" y="3115"/>
                </a:lnTo>
                <a:lnTo>
                  <a:pt x="1436" y="3134"/>
                </a:lnTo>
                <a:lnTo>
                  <a:pt x="1436" y="3144"/>
                </a:lnTo>
                <a:lnTo>
                  <a:pt x="1446" y="3173"/>
                </a:lnTo>
                <a:lnTo>
                  <a:pt x="1455" y="3193"/>
                </a:lnTo>
                <a:lnTo>
                  <a:pt x="1484" y="3222"/>
                </a:lnTo>
                <a:lnTo>
                  <a:pt x="1504" y="3261"/>
                </a:lnTo>
                <a:lnTo>
                  <a:pt x="1533" y="3309"/>
                </a:lnTo>
                <a:lnTo>
                  <a:pt x="1562" y="3338"/>
                </a:lnTo>
                <a:lnTo>
                  <a:pt x="1572" y="3348"/>
                </a:lnTo>
                <a:lnTo>
                  <a:pt x="1601" y="3358"/>
                </a:lnTo>
                <a:lnTo>
                  <a:pt x="1630" y="3377"/>
                </a:lnTo>
                <a:lnTo>
                  <a:pt x="1659" y="3406"/>
                </a:lnTo>
                <a:lnTo>
                  <a:pt x="1688" y="3425"/>
                </a:lnTo>
                <a:lnTo>
                  <a:pt x="1717" y="3455"/>
                </a:lnTo>
                <a:lnTo>
                  <a:pt x="1737" y="3474"/>
                </a:lnTo>
                <a:lnTo>
                  <a:pt x="1766" y="3522"/>
                </a:lnTo>
                <a:lnTo>
                  <a:pt x="1776" y="3542"/>
                </a:lnTo>
                <a:lnTo>
                  <a:pt x="1785" y="3581"/>
                </a:lnTo>
                <a:lnTo>
                  <a:pt x="1814" y="3649"/>
                </a:lnTo>
                <a:lnTo>
                  <a:pt x="1824" y="3668"/>
                </a:lnTo>
                <a:lnTo>
                  <a:pt x="1843" y="3687"/>
                </a:lnTo>
                <a:lnTo>
                  <a:pt x="1843" y="3697"/>
                </a:lnTo>
                <a:lnTo>
                  <a:pt x="1853" y="3717"/>
                </a:lnTo>
                <a:lnTo>
                  <a:pt x="1863" y="3746"/>
                </a:lnTo>
                <a:lnTo>
                  <a:pt x="1892" y="3775"/>
                </a:lnTo>
                <a:lnTo>
                  <a:pt x="1931" y="3843"/>
                </a:lnTo>
                <a:lnTo>
                  <a:pt x="1940" y="3852"/>
                </a:lnTo>
                <a:lnTo>
                  <a:pt x="1940" y="3881"/>
                </a:lnTo>
                <a:lnTo>
                  <a:pt x="1931" y="3881"/>
                </a:lnTo>
                <a:lnTo>
                  <a:pt x="1911" y="3891"/>
                </a:lnTo>
                <a:lnTo>
                  <a:pt x="1940" y="3920"/>
                </a:lnTo>
                <a:lnTo>
                  <a:pt x="1989" y="3949"/>
                </a:lnTo>
                <a:lnTo>
                  <a:pt x="2028" y="3988"/>
                </a:lnTo>
                <a:lnTo>
                  <a:pt x="2037" y="3998"/>
                </a:lnTo>
                <a:lnTo>
                  <a:pt x="2047" y="4017"/>
                </a:lnTo>
                <a:lnTo>
                  <a:pt x="2057" y="4027"/>
                </a:lnTo>
                <a:lnTo>
                  <a:pt x="2057" y="4056"/>
                </a:lnTo>
                <a:lnTo>
                  <a:pt x="2067" y="4085"/>
                </a:lnTo>
                <a:lnTo>
                  <a:pt x="2076" y="4105"/>
                </a:lnTo>
                <a:lnTo>
                  <a:pt x="2086" y="4124"/>
                </a:lnTo>
                <a:lnTo>
                  <a:pt x="2115" y="4114"/>
                </a:lnTo>
                <a:lnTo>
                  <a:pt x="2105" y="4066"/>
                </a:lnTo>
                <a:lnTo>
                  <a:pt x="2086" y="4008"/>
                </a:lnTo>
                <a:lnTo>
                  <a:pt x="2057" y="3920"/>
                </a:lnTo>
                <a:lnTo>
                  <a:pt x="1999" y="3843"/>
                </a:lnTo>
                <a:lnTo>
                  <a:pt x="1979" y="3784"/>
                </a:lnTo>
                <a:lnTo>
                  <a:pt x="1950" y="3746"/>
                </a:lnTo>
                <a:lnTo>
                  <a:pt x="1940" y="3717"/>
                </a:lnTo>
                <a:lnTo>
                  <a:pt x="1931" y="3697"/>
                </a:lnTo>
                <a:lnTo>
                  <a:pt x="1911" y="3678"/>
                </a:lnTo>
                <a:lnTo>
                  <a:pt x="1902" y="3639"/>
                </a:lnTo>
                <a:lnTo>
                  <a:pt x="1892" y="3590"/>
                </a:lnTo>
                <a:lnTo>
                  <a:pt x="1882" y="3561"/>
                </a:lnTo>
                <a:lnTo>
                  <a:pt x="1911" y="3571"/>
                </a:lnTo>
                <a:lnTo>
                  <a:pt x="1950" y="3590"/>
                </a:lnTo>
                <a:lnTo>
                  <a:pt x="1989" y="3610"/>
                </a:lnTo>
                <a:lnTo>
                  <a:pt x="1999" y="3619"/>
                </a:lnTo>
                <a:lnTo>
                  <a:pt x="1999" y="3619"/>
                </a:lnTo>
                <a:lnTo>
                  <a:pt x="1989" y="3658"/>
                </a:lnTo>
                <a:lnTo>
                  <a:pt x="1999" y="3697"/>
                </a:lnTo>
                <a:lnTo>
                  <a:pt x="2047" y="3784"/>
                </a:lnTo>
                <a:lnTo>
                  <a:pt x="2086" y="3823"/>
                </a:lnTo>
                <a:lnTo>
                  <a:pt x="2134" y="3872"/>
                </a:lnTo>
                <a:lnTo>
                  <a:pt x="2154" y="3891"/>
                </a:lnTo>
                <a:lnTo>
                  <a:pt x="2164" y="3911"/>
                </a:lnTo>
                <a:lnTo>
                  <a:pt x="2183" y="3930"/>
                </a:lnTo>
                <a:lnTo>
                  <a:pt x="2212" y="3969"/>
                </a:lnTo>
                <a:lnTo>
                  <a:pt x="2241" y="4017"/>
                </a:lnTo>
                <a:lnTo>
                  <a:pt x="2261" y="4046"/>
                </a:lnTo>
                <a:lnTo>
                  <a:pt x="2270" y="4066"/>
                </a:lnTo>
                <a:lnTo>
                  <a:pt x="2261" y="4075"/>
                </a:lnTo>
                <a:lnTo>
                  <a:pt x="2241" y="4075"/>
                </a:lnTo>
                <a:lnTo>
                  <a:pt x="2290" y="4085"/>
                </a:lnTo>
                <a:lnTo>
                  <a:pt x="2328" y="4124"/>
                </a:lnTo>
                <a:lnTo>
                  <a:pt x="2377" y="4172"/>
                </a:lnTo>
                <a:lnTo>
                  <a:pt x="2406" y="4211"/>
                </a:lnTo>
                <a:lnTo>
                  <a:pt x="2426" y="4231"/>
                </a:lnTo>
                <a:lnTo>
                  <a:pt x="2435" y="4260"/>
                </a:lnTo>
                <a:lnTo>
                  <a:pt x="2445" y="4337"/>
                </a:lnTo>
                <a:lnTo>
                  <a:pt x="2464" y="4396"/>
                </a:lnTo>
                <a:lnTo>
                  <a:pt x="2474" y="4444"/>
                </a:lnTo>
                <a:lnTo>
                  <a:pt x="2484" y="4473"/>
                </a:lnTo>
                <a:lnTo>
                  <a:pt x="2503" y="4512"/>
                </a:lnTo>
                <a:lnTo>
                  <a:pt x="2532" y="4522"/>
                </a:lnTo>
                <a:lnTo>
                  <a:pt x="2561" y="4541"/>
                </a:lnTo>
                <a:lnTo>
                  <a:pt x="2600" y="4561"/>
                </a:lnTo>
                <a:lnTo>
                  <a:pt x="2639" y="4580"/>
                </a:lnTo>
                <a:lnTo>
                  <a:pt x="2668" y="4599"/>
                </a:lnTo>
                <a:lnTo>
                  <a:pt x="2687" y="4619"/>
                </a:lnTo>
                <a:lnTo>
                  <a:pt x="2707" y="4619"/>
                </a:lnTo>
                <a:lnTo>
                  <a:pt x="2726" y="4638"/>
                </a:lnTo>
                <a:lnTo>
                  <a:pt x="2775" y="4667"/>
                </a:lnTo>
                <a:lnTo>
                  <a:pt x="2823" y="4696"/>
                </a:lnTo>
                <a:lnTo>
                  <a:pt x="2872" y="4716"/>
                </a:lnTo>
                <a:lnTo>
                  <a:pt x="2911" y="4725"/>
                </a:lnTo>
                <a:lnTo>
                  <a:pt x="2940" y="4735"/>
                </a:lnTo>
                <a:lnTo>
                  <a:pt x="2978" y="4725"/>
                </a:lnTo>
                <a:lnTo>
                  <a:pt x="3008" y="4716"/>
                </a:lnTo>
                <a:lnTo>
                  <a:pt x="3037" y="4706"/>
                </a:lnTo>
                <a:lnTo>
                  <a:pt x="3066" y="4706"/>
                </a:lnTo>
                <a:lnTo>
                  <a:pt x="3105" y="4706"/>
                </a:lnTo>
                <a:lnTo>
                  <a:pt x="3134" y="4716"/>
                </a:lnTo>
                <a:lnTo>
                  <a:pt x="3163" y="4735"/>
                </a:lnTo>
                <a:lnTo>
                  <a:pt x="3192" y="4774"/>
                </a:lnTo>
                <a:lnTo>
                  <a:pt x="3221" y="4813"/>
                </a:lnTo>
                <a:lnTo>
                  <a:pt x="3250" y="4842"/>
                </a:lnTo>
                <a:lnTo>
                  <a:pt x="3279" y="4852"/>
                </a:lnTo>
                <a:lnTo>
                  <a:pt x="3299" y="4861"/>
                </a:lnTo>
                <a:lnTo>
                  <a:pt x="3367" y="4900"/>
                </a:lnTo>
                <a:lnTo>
                  <a:pt x="3434" y="4929"/>
                </a:lnTo>
                <a:lnTo>
                  <a:pt x="3493" y="4929"/>
                </a:lnTo>
                <a:lnTo>
                  <a:pt x="3531" y="4919"/>
                </a:lnTo>
                <a:lnTo>
                  <a:pt x="3531" y="4929"/>
                </a:lnTo>
                <a:lnTo>
                  <a:pt x="3541" y="4958"/>
                </a:lnTo>
                <a:lnTo>
                  <a:pt x="3551" y="4987"/>
                </a:lnTo>
                <a:lnTo>
                  <a:pt x="3570" y="5016"/>
                </a:lnTo>
                <a:lnTo>
                  <a:pt x="3599" y="5055"/>
                </a:lnTo>
                <a:lnTo>
                  <a:pt x="3619" y="5084"/>
                </a:lnTo>
                <a:lnTo>
                  <a:pt x="3628" y="5114"/>
                </a:lnTo>
                <a:lnTo>
                  <a:pt x="3648" y="5133"/>
                </a:lnTo>
                <a:lnTo>
                  <a:pt x="3667" y="5162"/>
                </a:lnTo>
                <a:lnTo>
                  <a:pt x="3716" y="5191"/>
                </a:lnTo>
                <a:lnTo>
                  <a:pt x="3774" y="5230"/>
                </a:lnTo>
                <a:lnTo>
                  <a:pt x="3803" y="5259"/>
                </a:lnTo>
                <a:lnTo>
                  <a:pt x="3823" y="5240"/>
                </a:lnTo>
                <a:lnTo>
                  <a:pt x="3823" y="5220"/>
                </a:lnTo>
                <a:lnTo>
                  <a:pt x="3832" y="5259"/>
                </a:lnTo>
                <a:lnTo>
                  <a:pt x="3842" y="5288"/>
                </a:lnTo>
                <a:lnTo>
                  <a:pt x="3861" y="5317"/>
                </a:lnTo>
                <a:lnTo>
                  <a:pt x="3881" y="5337"/>
                </a:lnTo>
                <a:lnTo>
                  <a:pt x="3910" y="5346"/>
                </a:lnTo>
                <a:lnTo>
                  <a:pt x="3929" y="5356"/>
                </a:lnTo>
                <a:lnTo>
                  <a:pt x="3949" y="5356"/>
                </a:lnTo>
                <a:lnTo>
                  <a:pt x="3978" y="5346"/>
                </a:lnTo>
                <a:lnTo>
                  <a:pt x="3987" y="5317"/>
                </a:lnTo>
                <a:lnTo>
                  <a:pt x="3997" y="5278"/>
                </a:lnTo>
                <a:lnTo>
                  <a:pt x="4007" y="5211"/>
                </a:lnTo>
                <a:lnTo>
                  <a:pt x="3939" y="5230"/>
                </a:lnTo>
                <a:lnTo>
                  <a:pt x="3910" y="5230"/>
                </a:lnTo>
                <a:lnTo>
                  <a:pt x="3881" y="5230"/>
                </a:lnTo>
                <a:lnTo>
                  <a:pt x="3852" y="5211"/>
                </a:lnTo>
                <a:lnTo>
                  <a:pt x="3823" y="5191"/>
                </a:lnTo>
                <a:lnTo>
                  <a:pt x="3813" y="5172"/>
                </a:lnTo>
                <a:lnTo>
                  <a:pt x="3793" y="5133"/>
                </a:lnTo>
                <a:lnTo>
                  <a:pt x="3784" y="5123"/>
                </a:lnTo>
                <a:lnTo>
                  <a:pt x="3774" y="5104"/>
                </a:lnTo>
                <a:lnTo>
                  <a:pt x="3755" y="5065"/>
                </a:lnTo>
                <a:lnTo>
                  <a:pt x="3745" y="5026"/>
                </a:lnTo>
                <a:lnTo>
                  <a:pt x="3745" y="5016"/>
                </a:lnTo>
                <a:lnTo>
                  <a:pt x="3745" y="4997"/>
                </a:lnTo>
                <a:lnTo>
                  <a:pt x="3755" y="4987"/>
                </a:lnTo>
                <a:lnTo>
                  <a:pt x="3774" y="4987"/>
                </a:lnTo>
                <a:lnTo>
                  <a:pt x="3803" y="4978"/>
                </a:lnTo>
                <a:lnTo>
                  <a:pt x="3823" y="4968"/>
                </a:lnTo>
                <a:lnTo>
                  <a:pt x="3823" y="4949"/>
                </a:lnTo>
                <a:lnTo>
                  <a:pt x="3813" y="4910"/>
                </a:lnTo>
                <a:lnTo>
                  <a:pt x="3793" y="4871"/>
                </a:lnTo>
                <a:lnTo>
                  <a:pt x="3793" y="4852"/>
                </a:lnTo>
                <a:lnTo>
                  <a:pt x="3774" y="4813"/>
                </a:lnTo>
                <a:lnTo>
                  <a:pt x="3764" y="4793"/>
                </a:lnTo>
                <a:lnTo>
                  <a:pt x="3735" y="4764"/>
                </a:lnTo>
                <a:lnTo>
                  <a:pt x="3706" y="4716"/>
                </a:lnTo>
                <a:lnTo>
                  <a:pt x="3677" y="4687"/>
                </a:lnTo>
                <a:lnTo>
                  <a:pt x="3667" y="4706"/>
                </a:lnTo>
                <a:lnTo>
                  <a:pt x="3658" y="4716"/>
                </a:lnTo>
                <a:lnTo>
                  <a:pt x="3619" y="4725"/>
                </a:lnTo>
                <a:lnTo>
                  <a:pt x="3570" y="4716"/>
                </a:lnTo>
                <a:lnTo>
                  <a:pt x="3541" y="4687"/>
                </a:lnTo>
                <a:lnTo>
                  <a:pt x="3541" y="4687"/>
                </a:lnTo>
                <a:lnTo>
                  <a:pt x="3531" y="4706"/>
                </a:lnTo>
                <a:lnTo>
                  <a:pt x="3522" y="4745"/>
                </a:lnTo>
                <a:lnTo>
                  <a:pt x="3483" y="4745"/>
                </a:lnTo>
                <a:lnTo>
                  <a:pt x="3464" y="4735"/>
                </a:lnTo>
                <a:lnTo>
                  <a:pt x="3464" y="4725"/>
                </a:lnTo>
                <a:lnTo>
                  <a:pt x="3473" y="4706"/>
                </a:lnTo>
                <a:lnTo>
                  <a:pt x="3473" y="4687"/>
                </a:lnTo>
                <a:lnTo>
                  <a:pt x="3473" y="4658"/>
                </a:lnTo>
                <a:lnTo>
                  <a:pt x="3483" y="4599"/>
                </a:lnTo>
                <a:lnTo>
                  <a:pt x="3493" y="4551"/>
                </a:lnTo>
                <a:lnTo>
                  <a:pt x="3493" y="4531"/>
                </a:lnTo>
                <a:lnTo>
                  <a:pt x="3512" y="4502"/>
                </a:lnTo>
                <a:lnTo>
                  <a:pt x="3541" y="4434"/>
                </a:lnTo>
                <a:lnTo>
                  <a:pt x="3561" y="4376"/>
                </a:lnTo>
                <a:lnTo>
                  <a:pt x="3561" y="4347"/>
                </a:lnTo>
                <a:lnTo>
                  <a:pt x="3541" y="4337"/>
                </a:lnTo>
                <a:lnTo>
                  <a:pt x="3512" y="4328"/>
                </a:lnTo>
                <a:lnTo>
                  <a:pt x="3473" y="4328"/>
                </a:lnTo>
                <a:lnTo>
                  <a:pt x="3425" y="4337"/>
                </a:lnTo>
                <a:lnTo>
                  <a:pt x="3396" y="4347"/>
                </a:lnTo>
                <a:lnTo>
                  <a:pt x="3367" y="4376"/>
                </a:lnTo>
                <a:lnTo>
                  <a:pt x="3347" y="4415"/>
                </a:lnTo>
                <a:lnTo>
                  <a:pt x="3337" y="4434"/>
                </a:lnTo>
                <a:lnTo>
                  <a:pt x="3328" y="4464"/>
                </a:lnTo>
                <a:lnTo>
                  <a:pt x="3328" y="4493"/>
                </a:lnTo>
                <a:lnTo>
                  <a:pt x="3318" y="4512"/>
                </a:lnTo>
                <a:lnTo>
                  <a:pt x="3299" y="4531"/>
                </a:lnTo>
                <a:lnTo>
                  <a:pt x="3279" y="4541"/>
                </a:lnTo>
                <a:lnTo>
                  <a:pt x="3231" y="4551"/>
                </a:lnTo>
                <a:lnTo>
                  <a:pt x="3163" y="4551"/>
                </a:lnTo>
                <a:lnTo>
                  <a:pt x="3105" y="4541"/>
                </a:lnTo>
                <a:lnTo>
                  <a:pt x="3076" y="4541"/>
                </a:lnTo>
                <a:lnTo>
                  <a:pt x="3056" y="4531"/>
                </a:lnTo>
                <a:lnTo>
                  <a:pt x="3027" y="4512"/>
                </a:lnTo>
                <a:lnTo>
                  <a:pt x="2998" y="4483"/>
                </a:lnTo>
                <a:lnTo>
                  <a:pt x="2988" y="4444"/>
                </a:lnTo>
                <a:lnTo>
                  <a:pt x="2959" y="4396"/>
                </a:lnTo>
                <a:lnTo>
                  <a:pt x="2930" y="4318"/>
                </a:lnTo>
                <a:lnTo>
                  <a:pt x="2920" y="4231"/>
                </a:lnTo>
                <a:lnTo>
                  <a:pt x="2920" y="4182"/>
                </a:lnTo>
                <a:lnTo>
                  <a:pt x="2930" y="4114"/>
                </a:lnTo>
                <a:lnTo>
                  <a:pt x="2940" y="4046"/>
                </a:lnTo>
                <a:lnTo>
                  <a:pt x="2940" y="4008"/>
                </a:lnTo>
                <a:lnTo>
                  <a:pt x="2940" y="3959"/>
                </a:lnTo>
                <a:lnTo>
                  <a:pt x="2920" y="3891"/>
                </a:lnTo>
                <a:lnTo>
                  <a:pt x="2930" y="3872"/>
                </a:lnTo>
                <a:lnTo>
                  <a:pt x="2959" y="3852"/>
                </a:lnTo>
                <a:lnTo>
                  <a:pt x="2988" y="3823"/>
                </a:lnTo>
                <a:lnTo>
                  <a:pt x="2998" y="3804"/>
                </a:lnTo>
                <a:lnTo>
                  <a:pt x="3017" y="3794"/>
                </a:lnTo>
                <a:lnTo>
                  <a:pt x="3037" y="3794"/>
                </a:lnTo>
                <a:lnTo>
                  <a:pt x="3046" y="3794"/>
                </a:lnTo>
                <a:lnTo>
                  <a:pt x="3056" y="3784"/>
                </a:lnTo>
                <a:lnTo>
                  <a:pt x="3076" y="3755"/>
                </a:lnTo>
                <a:lnTo>
                  <a:pt x="3056" y="3746"/>
                </a:lnTo>
                <a:lnTo>
                  <a:pt x="3046" y="3736"/>
                </a:lnTo>
                <a:lnTo>
                  <a:pt x="3037" y="3726"/>
                </a:lnTo>
                <a:lnTo>
                  <a:pt x="3056" y="3736"/>
                </a:lnTo>
                <a:lnTo>
                  <a:pt x="3085" y="3736"/>
                </a:lnTo>
                <a:lnTo>
                  <a:pt x="3124" y="3726"/>
                </a:lnTo>
                <a:lnTo>
                  <a:pt x="3163" y="3717"/>
                </a:lnTo>
                <a:lnTo>
                  <a:pt x="3211" y="3707"/>
                </a:lnTo>
                <a:lnTo>
                  <a:pt x="3240" y="3707"/>
                </a:lnTo>
                <a:lnTo>
                  <a:pt x="3270" y="3717"/>
                </a:lnTo>
                <a:lnTo>
                  <a:pt x="3289" y="3726"/>
                </a:lnTo>
                <a:lnTo>
                  <a:pt x="3318" y="3746"/>
                </a:lnTo>
                <a:lnTo>
                  <a:pt x="3337" y="3755"/>
                </a:lnTo>
                <a:lnTo>
                  <a:pt x="3367" y="3746"/>
                </a:lnTo>
                <a:lnTo>
                  <a:pt x="3386" y="3717"/>
                </a:lnTo>
                <a:lnTo>
                  <a:pt x="3376" y="3707"/>
                </a:lnTo>
                <a:lnTo>
                  <a:pt x="3376" y="3678"/>
                </a:lnTo>
                <a:lnTo>
                  <a:pt x="3367" y="3649"/>
                </a:lnTo>
                <a:lnTo>
                  <a:pt x="3367" y="3619"/>
                </a:lnTo>
                <a:lnTo>
                  <a:pt x="3376" y="3649"/>
                </a:lnTo>
                <a:lnTo>
                  <a:pt x="3386" y="3668"/>
                </a:lnTo>
                <a:lnTo>
                  <a:pt x="3396" y="3687"/>
                </a:lnTo>
                <a:lnTo>
                  <a:pt x="3415" y="3687"/>
                </a:lnTo>
                <a:lnTo>
                  <a:pt x="3434" y="3687"/>
                </a:lnTo>
                <a:lnTo>
                  <a:pt x="3454" y="3687"/>
                </a:lnTo>
                <a:lnTo>
                  <a:pt x="3493" y="3658"/>
                </a:lnTo>
                <a:lnTo>
                  <a:pt x="3522" y="3678"/>
                </a:lnTo>
                <a:lnTo>
                  <a:pt x="3570" y="3687"/>
                </a:lnTo>
                <a:lnTo>
                  <a:pt x="3619" y="3687"/>
                </a:lnTo>
                <a:lnTo>
                  <a:pt x="3658" y="3697"/>
                </a:lnTo>
                <a:lnTo>
                  <a:pt x="3658" y="3707"/>
                </a:lnTo>
                <a:lnTo>
                  <a:pt x="3677" y="3726"/>
                </a:lnTo>
                <a:lnTo>
                  <a:pt x="3696" y="3736"/>
                </a:lnTo>
                <a:lnTo>
                  <a:pt x="3706" y="3746"/>
                </a:lnTo>
                <a:lnTo>
                  <a:pt x="3716" y="3746"/>
                </a:lnTo>
                <a:lnTo>
                  <a:pt x="3725" y="3746"/>
                </a:lnTo>
                <a:lnTo>
                  <a:pt x="3745" y="3736"/>
                </a:lnTo>
                <a:lnTo>
                  <a:pt x="3764" y="3717"/>
                </a:lnTo>
                <a:lnTo>
                  <a:pt x="3803" y="3775"/>
                </a:lnTo>
                <a:lnTo>
                  <a:pt x="3823" y="3833"/>
                </a:lnTo>
                <a:lnTo>
                  <a:pt x="3842" y="3901"/>
                </a:lnTo>
                <a:lnTo>
                  <a:pt x="3861" y="3969"/>
                </a:lnTo>
                <a:lnTo>
                  <a:pt x="3881" y="4008"/>
                </a:lnTo>
                <a:lnTo>
                  <a:pt x="3900" y="4017"/>
                </a:lnTo>
                <a:lnTo>
                  <a:pt x="3929" y="4027"/>
                </a:lnTo>
                <a:lnTo>
                  <a:pt x="3958" y="4027"/>
                </a:lnTo>
                <a:lnTo>
                  <a:pt x="3968" y="4017"/>
                </a:lnTo>
                <a:lnTo>
                  <a:pt x="3978" y="3998"/>
                </a:lnTo>
                <a:lnTo>
                  <a:pt x="3978" y="3959"/>
                </a:lnTo>
                <a:lnTo>
                  <a:pt x="3978" y="3930"/>
                </a:lnTo>
                <a:lnTo>
                  <a:pt x="3968" y="3872"/>
                </a:lnTo>
                <a:lnTo>
                  <a:pt x="3968" y="3843"/>
                </a:lnTo>
                <a:lnTo>
                  <a:pt x="3968" y="3755"/>
                </a:lnTo>
                <a:lnTo>
                  <a:pt x="3958" y="3717"/>
                </a:lnTo>
                <a:lnTo>
                  <a:pt x="3929" y="3707"/>
                </a:lnTo>
                <a:lnTo>
                  <a:pt x="3900" y="3697"/>
                </a:lnTo>
                <a:lnTo>
                  <a:pt x="3881" y="3687"/>
                </a:lnTo>
                <a:lnTo>
                  <a:pt x="3871" y="3668"/>
                </a:lnTo>
                <a:lnTo>
                  <a:pt x="3861" y="3619"/>
                </a:lnTo>
                <a:lnTo>
                  <a:pt x="3881" y="3581"/>
                </a:lnTo>
                <a:lnTo>
                  <a:pt x="3910" y="3532"/>
                </a:lnTo>
                <a:lnTo>
                  <a:pt x="3949" y="3493"/>
                </a:lnTo>
                <a:lnTo>
                  <a:pt x="3958" y="3493"/>
                </a:lnTo>
                <a:lnTo>
                  <a:pt x="3987" y="3484"/>
                </a:lnTo>
                <a:lnTo>
                  <a:pt x="4017" y="3464"/>
                </a:lnTo>
                <a:lnTo>
                  <a:pt x="4055" y="3445"/>
                </a:lnTo>
                <a:lnTo>
                  <a:pt x="4084" y="3435"/>
                </a:lnTo>
                <a:lnTo>
                  <a:pt x="4114" y="3416"/>
                </a:lnTo>
                <a:lnTo>
                  <a:pt x="4152" y="3367"/>
                </a:lnTo>
                <a:lnTo>
                  <a:pt x="4172" y="3328"/>
                </a:lnTo>
                <a:lnTo>
                  <a:pt x="4181" y="3290"/>
                </a:lnTo>
                <a:lnTo>
                  <a:pt x="4172" y="3251"/>
                </a:lnTo>
                <a:lnTo>
                  <a:pt x="4201" y="3241"/>
                </a:lnTo>
                <a:lnTo>
                  <a:pt x="4220" y="3212"/>
                </a:lnTo>
                <a:lnTo>
                  <a:pt x="4220" y="3202"/>
                </a:lnTo>
                <a:lnTo>
                  <a:pt x="4201" y="3193"/>
                </a:lnTo>
                <a:lnTo>
                  <a:pt x="4162" y="3183"/>
                </a:lnTo>
                <a:lnTo>
                  <a:pt x="4152" y="3173"/>
                </a:lnTo>
                <a:lnTo>
                  <a:pt x="4152" y="3173"/>
                </a:lnTo>
                <a:lnTo>
                  <a:pt x="4162" y="3154"/>
                </a:lnTo>
                <a:lnTo>
                  <a:pt x="4172" y="3144"/>
                </a:lnTo>
                <a:lnTo>
                  <a:pt x="4162" y="3115"/>
                </a:lnTo>
                <a:lnTo>
                  <a:pt x="4152" y="3096"/>
                </a:lnTo>
                <a:lnTo>
                  <a:pt x="4172" y="3076"/>
                </a:lnTo>
                <a:lnTo>
                  <a:pt x="4191" y="3037"/>
                </a:lnTo>
                <a:lnTo>
                  <a:pt x="4201" y="3018"/>
                </a:lnTo>
                <a:lnTo>
                  <a:pt x="4220" y="2999"/>
                </a:lnTo>
                <a:lnTo>
                  <a:pt x="4249" y="3018"/>
                </a:lnTo>
                <a:lnTo>
                  <a:pt x="4269" y="3028"/>
                </a:lnTo>
                <a:lnTo>
                  <a:pt x="4298" y="3018"/>
                </a:lnTo>
                <a:lnTo>
                  <a:pt x="4327" y="3008"/>
                </a:lnTo>
                <a:lnTo>
                  <a:pt x="4337" y="2979"/>
                </a:lnTo>
                <a:lnTo>
                  <a:pt x="4327" y="2960"/>
                </a:lnTo>
                <a:lnTo>
                  <a:pt x="4327" y="2940"/>
                </a:lnTo>
                <a:lnTo>
                  <a:pt x="4337" y="2921"/>
                </a:lnTo>
                <a:lnTo>
                  <a:pt x="4356" y="2911"/>
                </a:lnTo>
                <a:lnTo>
                  <a:pt x="4414" y="2882"/>
                </a:lnTo>
                <a:lnTo>
                  <a:pt x="4453" y="2872"/>
                </a:lnTo>
                <a:lnTo>
                  <a:pt x="4473" y="2863"/>
                </a:lnTo>
                <a:lnTo>
                  <a:pt x="4492" y="2853"/>
                </a:lnTo>
                <a:lnTo>
                  <a:pt x="4492" y="2853"/>
                </a:lnTo>
                <a:lnTo>
                  <a:pt x="4521" y="2853"/>
                </a:lnTo>
                <a:lnTo>
                  <a:pt x="4531" y="2843"/>
                </a:lnTo>
                <a:lnTo>
                  <a:pt x="4540" y="2814"/>
                </a:lnTo>
                <a:lnTo>
                  <a:pt x="4540" y="2785"/>
                </a:lnTo>
                <a:lnTo>
                  <a:pt x="4540" y="2746"/>
                </a:lnTo>
                <a:lnTo>
                  <a:pt x="4550" y="2727"/>
                </a:lnTo>
                <a:lnTo>
                  <a:pt x="4579" y="2708"/>
                </a:lnTo>
                <a:lnTo>
                  <a:pt x="4618" y="2688"/>
                </a:lnTo>
                <a:lnTo>
                  <a:pt x="4657" y="2678"/>
                </a:lnTo>
                <a:lnTo>
                  <a:pt x="4676" y="2669"/>
                </a:lnTo>
                <a:lnTo>
                  <a:pt x="4754" y="2611"/>
                </a:lnTo>
                <a:lnTo>
                  <a:pt x="4764" y="2601"/>
                </a:lnTo>
                <a:lnTo>
                  <a:pt x="4754" y="2591"/>
                </a:lnTo>
                <a:lnTo>
                  <a:pt x="4793" y="2591"/>
                </a:lnTo>
                <a:lnTo>
                  <a:pt x="4822" y="2591"/>
                </a:lnTo>
                <a:lnTo>
                  <a:pt x="4861" y="2572"/>
                </a:lnTo>
                <a:lnTo>
                  <a:pt x="4890" y="2543"/>
                </a:lnTo>
                <a:lnTo>
                  <a:pt x="4909" y="2523"/>
                </a:lnTo>
                <a:lnTo>
                  <a:pt x="4909" y="2504"/>
                </a:lnTo>
                <a:lnTo>
                  <a:pt x="4890" y="2484"/>
                </a:lnTo>
                <a:lnTo>
                  <a:pt x="4861" y="2455"/>
                </a:lnTo>
                <a:lnTo>
                  <a:pt x="4870" y="2436"/>
                </a:lnTo>
                <a:lnTo>
                  <a:pt x="4851" y="2407"/>
                </a:lnTo>
                <a:lnTo>
                  <a:pt x="4822" y="2397"/>
                </a:lnTo>
                <a:lnTo>
                  <a:pt x="4783" y="2387"/>
                </a:lnTo>
                <a:lnTo>
                  <a:pt x="4802" y="2378"/>
                </a:lnTo>
                <a:lnTo>
                  <a:pt x="4831" y="2378"/>
                </a:lnTo>
                <a:lnTo>
                  <a:pt x="4861" y="2378"/>
                </a:lnTo>
                <a:lnTo>
                  <a:pt x="4880" y="2378"/>
                </a:lnTo>
                <a:lnTo>
                  <a:pt x="4909" y="2358"/>
                </a:lnTo>
                <a:lnTo>
                  <a:pt x="4909" y="2339"/>
                </a:lnTo>
                <a:lnTo>
                  <a:pt x="4890" y="2320"/>
                </a:lnTo>
                <a:lnTo>
                  <a:pt x="4851" y="2310"/>
                </a:lnTo>
                <a:lnTo>
                  <a:pt x="4812" y="2300"/>
                </a:lnTo>
                <a:lnTo>
                  <a:pt x="4764" y="2310"/>
                </a:lnTo>
                <a:lnTo>
                  <a:pt x="4715" y="2329"/>
                </a:lnTo>
                <a:close/>
                <a:moveTo>
                  <a:pt x="3929" y="6346"/>
                </a:moveTo>
                <a:lnTo>
                  <a:pt x="4152" y="6287"/>
                </a:lnTo>
                <a:lnTo>
                  <a:pt x="4375" y="6219"/>
                </a:lnTo>
                <a:lnTo>
                  <a:pt x="4579" y="6142"/>
                </a:lnTo>
                <a:lnTo>
                  <a:pt x="4783" y="6035"/>
                </a:lnTo>
                <a:lnTo>
                  <a:pt x="4977" y="5928"/>
                </a:lnTo>
                <a:lnTo>
                  <a:pt x="5152" y="5793"/>
                </a:lnTo>
                <a:lnTo>
                  <a:pt x="5326" y="5647"/>
                </a:lnTo>
                <a:lnTo>
                  <a:pt x="5491" y="5482"/>
                </a:lnTo>
                <a:lnTo>
                  <a:pt x="5481" y="5472"/>
                </a:lnTo>
                <a:lnTo>
                  <a:pt x="5443" y="5463"/>
                </a:lnTo>
                <a:lnTo>
                  <a:pt x="5414" y="5453"/>
                </a:lnTo>
                <a:lnTo>
                  <a:pt x="5384" y="5443"/>
                </a:lnTo>
                <a:lnTo>
                  <a:pt x="5346" y="5434"/>
                </a:lnTo>
                <a:lnTo>
                  <a:pt x="5317" y="5424"/>
                </a:lnTo>
                <a:lnTo>
                  <a:pt x="5297" y="5414"/>
                </a:lnTo>
                <a:lnTo>
                  <a:pt x="5278" y="5405"/>
                </a:lnTo>
                <a:lnTo>
                  <a:pt x="5278" y="5375"/>
                </a:lnTo>
                <a:lnTo>
                  <a:pt x="5268" y="5346"/>
                </a:lnTo>
                <a:lnTo>
                  <a:pt x="5249" y="5327"/>
                </a:lnTo>
                <a:lnTo>
                  <a:pt x="5229" y="5308"/>
                </a:lnTo>
                <a:lnTo>
                  <a:pt x="5210" y="5298"/>
                </a:lnTo>
                <a:lnTo>
                  <a:pt x="5171" y="5269"/>
                </a:lnTo>
                <a:lnTo>
                  <a:pt x="5152" y="5249"/>
                </a:lnTo>
                <a:lnTo>
                  <a:pt x="5132" y="5240"/>
                </a:lnTo>
                <a:lnTo>
                  <a:pt x="5122" y="5230"/>
                </a:lnTo>
                <a:lnTo>
                  <a:pt x="5093" y="5211"/>
                </a:lnTo>
                <a:lnTo>
                  <a:pt x="5074" y="5191"/>
                </a:lnTo>
                <a:lnTo>
                  <a:pt x="5064" y="5181"/>
                </a:lnTo>
                <a:lnTo>
                  <a:pt x="5055" y="5181"/>
                </a:lnTo>
                <a:lnTo>
                  <a:pt x="5025" y="5172"/>
                </a:lnTo>
                <a:lnTo>
                  <a:pt x="5006" y="5162"/>
                </a:lnTo>
                <a:lnTo>
                  <a:pt x="4987" y="5162"/>
                </a:lnTo>
                <a:lnTo>
                  <a:pt x="4977" y="5172"/>
                </a:lnTo>
                <a:lnTo>
                  <a:pt x="4948" y="5172"/>
                </a:lnTo>
                <a:lnTo>
                  <a:pt x="4938" y="5172"/>
                </a:lnTo>
                <a:lnTo>
                  <a:pt x="4909" y="5181"/>
                </a:lnTo>
                <a:lnTo>
                  <a:pt x="4890" y="5191"/>
                </a:lnTo>
                <a:lnTo>
                  <a:pt x="4870" y="5201"/>
                </a:lnTo>
                <a:lnTo>
                  <a:pt x="4870" y="5201"/>
                </a:lnTo>
                <a:lnTo>
                  <a:pt x="4861" y="5211"/>
                </a:lnTo>
                <a:lnTo>
                  <a:pt x="4870" y="5220"/>
                </a:lnTo>
                <a:lnTo>
                  <a:pt x="4822" y="5181"/>
                </a:lnTo>
                <a:lnTo>
                  <a:pt x="4783" y="5162"/>
                </a:lnTo>
                <a:lnTo>
                  <a:pt x="4744" y="5133"/>
                </a:lnTo>
                <a:lnTo>
                  <a:pt x="4705" y="5123"/>
                </a:lnTo>
                <a:lnTo>
                  <a:pt x="4686" y="5114"/>
                </a:lnTo>
                <a:lnTo>
                  <a:pt x="4657" y="5094"/>
                </a:lnTo>
                <a:lnTo>
                  <a:pt x="4618" y="5055"/>
                </a:lnTo>
                <a:lnTo>
                  <a:pt x="4589" y="5055"/>
                </a:lnTo>
                <a:lnTo>
                  <a:pt x="4570" y="5055"/>
                </a:lnTo>
                <a:lnTo>
                  <a:pt x="4540" y="5065"/>
                </a:lnTo>
                <a:lnTo>
                  <a:pt x="4511" y="5084"/>
                </a:lnTo>
                <a:lnTo>
                  <a:pt x="4492" y="5114"/>
                </a:lnTo>
                <a:lnTo>
                  <a:pt x="4492" y="5162"/>
                </a:lnTo>
                <a:lnTo>
                  <a:pt x="4492" y="5191"/>
                </a:lnTo>
                <a:lnTo>
                  <a:pt x="4482" y="5211"/>
                </a:lnTo>
                <a:lnTo>
                  <a:pt x="4473" y="5201"/>
                </a:lnTo>
                <a:lnTo>
                  <a:pt x="4463" y="5181"/>
                </a:lnTo>
                <a:lnTo>
                  <a:pt x="4473" y="5162"/>
                </a:lnTo>
                <a:lnTo>
                  <a:pt x="4482" y="5133"/>
                </a:lnTo>
                <a:lnTo>
                  <a:pt x="4492" y="5084"/>
                </a:lnTo>
                <a:lnTo>
                  <a:pt x="4492" y="5065"/>
                </a:lnTo>
                <a:lnTo>
                  <a:pt x="4492" y="5046"/>
                </a:lnTo>
                <a:lnTo>
                  <a:pt x="4473" y="5026"/>
                </a:lnTo>
                <a:lnTo>
                  <a:pt x="4443" y="5026"/>
                </a:lnTo>
                <a:lnTo>
                  <a:pt x="4414" y="5036"/>
                </a:lnTo>
                <a:lnTo>
                  <a:pt x="4385" y="5046"/>
                </a:lnTo>
                <a:lnTo>
                  <a:pt x="4337" y="5084"/>
                </a:lnTo>
                <a:lnTo>
                  <a:pt x="4317" y="5114"/>
                </a:lnTo>
                <a:lnTo>
                  <a:pt x="4298" y="5123"/>
                </a:lnTo>
                <a:lnTo>
                  <a:pt x="4288" y="5123"/>
                </a:lnTo>
                <a:lnTo>
                  <a:pt x="4259" y="5143"/>
                </a:lnTo>
                <a:lnTo>
                  <a:pt x="4230" y="5162"/>
                </a:lnTo>
                <a:lnTo>
                  <a:pt x="4220" y="5181"/>
                </a:lnTo>
                <a:lnTo>
                  <a:pt x="4201" y="5201"/>
                </a:lnTo>
                <a:lnTo>
                  <a:pt x="4191" y="5230"/>
                </a:lnTo>
                <a:lnTo>
                  <a:pt x="4181" y="5259"/>
                </a:lnTo>
                <a:lnTo>
                  <a:pt x="4172" y="5278"/>
                </a:lnTo>
                <a:lnTo>
                  <a:pt x="4152" y="5269"/>
                </a:lnTo>
                <a:lnTo>
                  <a:pt x="4123" y="5249"/>
                </a:lnTo>
                <a:lnTo>
                  <a:pt x="4084" y="5240"/>
                </a:lnTo>
                <a:lnTo>
                  <a:pt x="4075" y="5230"/>
                </a:lnTo>
                <a:lnTo>
                  <a:pt x="4084" y="5259"/>
                </a:lnTo>
                <a:lnTo>
                  <a:pt x="4084" y="5288"/>
                </a:lnTo>
                <a:lnTo>
                  <a:pt x="4094" y="5337"/>
                </a:lnTo>
                <a:lnTo>
                  <a:pt x="4094" y="5385"/>
                </a:lnTo>
                <a:lnTo>
                  <a:pt x="4104" y="5443"/>
                </a:lnTo>
                <a:lnTo>
                  <a:pt x="4104" y="5492"/>
                </a:lnTo>
                <a:lnTo>
                  <a:pt x="4123" y="5560"/>
                </a:lnTo>
                <a:lnTo>
                  <a:pt x="4133" y="5628"/>
                </a:lnTo>
                <a:lnTo>
                  <a:pt x="4123" y="5676"/>
                </a:lnTo>
                <a:lnTo>
                  <a:pt x="4104" y="5734"/>
                </a:lnTo>
                <a:lnTo>
                  <a:pt x="4065" y="5773"/>
                </a:lnTo>
                <a:lnTo>
                  <a:pt x="4007" y="5831"/>
                </a:lnTo>
                <a:lnTo>
                  <a:pt x="3978" y="5880"/>
                </a:lnTo>
                <a:lnTo>
                  <a:pt x="3949" y="5919"/>
                </a:lnTo>
                <a:lnTo>
                  <a:pt x="3939" y="5958"/>
                </a:lnTo>
                <a:lnTo>
                  <a:pt x="3929" y="6006"/>
                </a:lnTo>
                <a:lnTo>
                  <a:pt x="3939" y="6035"/>
                </a:lnTo>
                <a:lnTo>
                  <a:pt x="3958" y="6064"/>
                </a:lnTo>
                <a:lnTo>
                  <a:pt x="3987" y="6074"/>
                </a:lnTo>
                <a:lnTo>
                  <a:pt x="3987" y="6093"/>
                </a:lnTo>
                <a:lnTo>
                  <a:pt x="3987" y="6113"/>
                </a:lnTo>
                <a:lnTo>
                  <a:pt x="3958" y="6171"/>
                </a:lnTo>
                <a:lnTo>
                  <a:pt x="3929" y="6219"/>
                </a:lnTo>
                <a:lnTo>
                  <a:pt x="3920" y="6249"/>
                </a:lnTo>
                <a:lnTo>
                  <a:pt x="3920" y="6268"/>
                </a:lnTo>
                <a:lnTo>
                  <a:pt x="3929" y="6297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1e3ae0ed594_4_7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49" name="Google Shape;949;g1e3ae0ed594_4_7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0" name="Google Shape;950;g1e3ae0ed594_4_7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e5ed72bc08_1_677"/>
          <p:cNvSpPr txBox="1"/>
          <p:nvPr/>
        </p:nvSpPr>
        <p:spPr>
          <a:xfrm>
            <a:off x="0" y="1790700"/>
            <a:ext cx="6005400" cy="23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Spatial 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Search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7" name="Google Shape;957;g1e5ed72bc08_1_67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51</a:t>
            </a:fld>
            <a:endParaRPr b="1"/>
          </a:p>
        </p:txBody>
      </p:sp>
      <p:pic>
        <p:nvPicPr>
          <p:cNvPr id="958" name="Google Shape;958;g1e5ed72bc08_1_6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7850" y="1114499"/>
            <a:ext cx="5468250" cy="4408799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959" name="Google Shape;959;g1e5ed72bc08_1_6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2350" y="3728876"/>
            <a:ext cx="4611125" cy="2724500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60" name="Google Shape;960;g1e5ed72bc08_1_677"/>
          <p:cNvSpPr/>
          <p:nvPr/>
        </p:nvSpPr>
        <p:spPr>
          <a:xfrm>
            <a:off x="2715560" y="4101728"/>
            <a:ext cx="574268" cy="583173"/>
          </a:xfrm>
          <a:custGeom>
            <a:avLst/>
            <a:gdLst/>
            <a:ahLst/>
            <a:cxnLst/>
            <a:rect l="l" t="t" r="r" b="b"/>
            <a:pathLst>
              <a:path w="6860" h="6967" extrusionOk="0">
                <a:moveTo>
                  <a:pt x="1708" y="467"/>
                </a:moveTo>
                <a:lnTo>
                  <a:pt x="1911" y="360"/>
                </a:lnTo>
                <a:lnTo>
                  <a:pt x="2115" y="253"/>
                </a:lnTo>
                <a:lnTo>
                  <a:pt x="2328" y="185"/>
                </a:lnTo>
                <a:lnTo>
                  <a:pt x="2532" y="117"/>
                </a:lnTo>
                <a:lnTo>
                  <a:pt x="2755" y="59"/>
                </a:lnTo>
                <a:lnTo>
                  <a:pt x="2978" y="30"/>
                </a:lnTo>
                <a:lnTo>
                  <a:pt x="3202" y="11"/>
                </a:lnTo>
                <a:lnTo>
                  <a:pt x="3434" y="1"/>
                </a:lnTo>
                <a:lnTo>
                  <a:pt x="3658" y="11"/>
                </a:lnTo>
                <a:lnTo>
                  <a:pt x="3890" y="30"/>
                </a:lnTo>
                <a:lnTo>
                  <a:pt x="4114" y="59"/>
                </a:lnTo>
                <a:lnTo>
                  <a:pt x="4327" y="117"/>
                </a:lnTo>
                <a:lnTo>
                  <a:pt x="4540" y="185"/>
                </a:lnTo>
                <a:lnTo>
                  <a:pt x="4754" y="253"/>
                </a:lnTo>
                <a:lnTo>
                  <a:pt x="4958" y="360"/>
                </a:lnTo>
                <a:lnTo>
                  <a:pt x="5152" y="467"/>
                </a:lnTo>
                <a:lnTo>
                  <a:pt x="5346" y="583"/>
                </a:lnTo>
                <a:lnTo>
                  <a:pt x="5530" y="719"/>
                </a:lnTo>
                <a:lnTo>
                  <a:pt x="5695" y="855"/>
                </a:lnTo>
                <a:lnTo>
                  <a:pt x="5860" y="1020"/>
                </a:lnTo>
                <a:lnTo>
                  <a:pt x="6015" y="1184"/>
                </a:lnTo>
                <a:lnTo>
                  <a:pt x="6151" y="1359"/>
                </a:lnTo>
                <a:lnTo>
                  <a:pt x="6287" y="1534"/>
                </a:lnTo>
                <a:lnTo>
                  <a:pt x="6403" y="1728"/>
                </a:lnTo>
                <a:lnTo>
                  <a:pt x="6510" y="1931"/>
                </a:lnTo>
                <a:lnTo>
                  <a:pt x="6607" y="2145"/>
                </a:lnTo>
                <a:lnTo>
                  <a:pt x="6684" y="2358"/>
                </a:lnTo>
                <a:lnTo>
                  <a:pt x="6752" y="2562"/>
                </a:lnTo>
                <a:lnTo>
                  <a:pt x="6801" y="2785"/>
                </a:lnTo>
                <a:lnTo>
                  <a:pt x="6830" y="3018"/>
                </a:lnTo>
                <a:lnTo>
                  <a:pt x="6849" y="3241"/>
                </a:lnTo>
                <a:lnTo>
                  <a:pt x="6859" y="3484"/>
                </a:lnTo>
                <a:lnTo>
                  <a:pt x="6849" y="3707"/>
                </a:lnTo>
                <a:lnTo>
                  <a:pt x="6830" y="3949"/>
                </a:lnTo>
                <a:lnTo>
                  <a:pt x="6801" y="4172"/>
                </a:lnTo>
                <a:lnTo>
                  <a:pt x="6752" y="4386"/>
                </a:lnTo>
                <a:lnTo>
                  <a:pt x="6684" y="4609"/>
                </a:lnTo>
                <a:lnTo>
                  <a:pt x="6607" y="4822"/>
                </a:lnTo>
                <a:lnTo>
                  <a:pt x="6510" y="5026"/>
                </a:lnTo>
                <a:lnTo>
                  <a:pt x="6403" y="5230"/>
                </a:lnTo>
                <a:lnTo>
                  <a:pt x="6287" y="5424"/>
                </a:lnTo>
                <a:lnTo>
                  <a:pt x="6151" y="5608"/>
                </a:lnTo>
                <a:lnTo>
                  <a:pt x="6015" y="5783"/>
                </a:lnTo>
                <a:lnTo>
                  <a:pt x="5860" y="5948"/>
                </a:lnTo>
                <a:lnTo>
                  <a:pt x="5695" y="6103"/>
                </a:lnTo>
                <a:lnTo>
                  <a:pt x="5530" y="6239"/>
                </a:lnTo>
                <a:lnTo>
                  <a:pt x="5346" y="6375"/>
                </a:lnTo>
                <a:lnTo>
                  <a:pt x="5152" y="6501"/>
                </a:lnTo>
                <a:lnTo>
                  <a:pt x="4958" y="6608"/>
                </a:lnTo>
                <a:lnTo>
                  <a:pt x="4754" y="6705"/>
                </a:lnTo>
                <a:lnTo>
                  <a:pt x="4540" y="6782"/>
                </a:lnTo>
                <a:lnTo>
                  <a:pt x="4327" y="6850"/>
                </a:lnTo>
                <a:lnTo>
                  <a:pt x="4114" y="6899"/>
                </a:lnTo>
                <a:lnTo>
                  <a:pt x="3890" y="6937"/>
                </a:lnTo>
                <a:lnTo>
                  <a:pt x="3658" y="6957"/>
                </a:lnTo>
                <a:lnTo>
                  <a:pt x="3434" y="6966"/>
                </a:lnTo>
                <a:lnTo>
                  <a:pt x="3202" y="6957"/>
                </a:lnTo>
                <a:lnTo>
                  <a:pt x="2978" y="6937"/>
                </a:lnTo>
                <a:lnTo>
                  <a:pt x="2755" y="6899"/>
                </a:lnTo>
                <a:lnTo>
                  <a:pt x="2532" y="6850"/>
                </a:lnTo>
                <a:lnTo>
                  <a:pt x="2328" y="6782"/>
                </a:lnTo>
                <a:lnTo>
                  <a:pt x="2115" y="6705"/>
                </a:lnTo>
                <a:lnTo>
                  <a:pt x="1911" y="6608"/>
                </a:lnTo>
                <a:lnTo>
                  <a:pt x="1708" y="6501"/>
                </a:lnTo>
                <a:lnTo>
                  <a:pt x="1514" y="6375"/>
                </a:lnTo>
                <a:lnTo>
                  <a:pt x="1329" y="6239"/>
                </a:lnTo>
                <a:lnTo>
                  <a:pt x="1164" y="6103"/>
                </a:lnTo>
                <a:lnTo>
                  <a:pt x="999" y="5948"/>
                </a:lnTo>
                <a:lnTo>
                  <a:pt x="854" y="5783"/>
                </a:lnTo>
                <a:lnTo>
                  <a:pt x="708" y="5608"/>
                </a:lnTo>
                <a:lnTo>
                  <a:pt x="582" y="5424"/>
                </a:lnTo>
                <a:lnTo>
                  <a:pt x="466" y="5230"/>
                </a:lnTo>
                <a:lnTo>
                  <a:pt x="349" y="5026"/>
                </a:lnTo>
                <a:lnTo>
                  <a:pt x="262" y="4822"/>
                </a:lnTo>
                <a:lnTo>
                  <a:pt x="175" y="4609"/>
                </a:lnTo>
                <a:lnTo>
                  <a:pt x="117" y="4386"/>
                </a:lnTo>
                <a:lnTo>
                  <a:pt x="68" y="4172"/>
                </a:lnTo>
                <a:lnTo>
                  <a:pt x="29" y="3949"/>
                </a:lnTo>
                <a:lnTo>
                  <a:pt x="10" y="3707"/>
                </a:lnTo>
                <a:lnTo>
                  <a:pt x="0" y="3484"/>
                </a:lnTo>
                <a:lnTo>
                  <a:pt x="10" y="3241"/>
                </a:lnTo>
                <a:lnTo>
                  <a:pt x="29" y="3018"/>
                </a:lnTo>
                <a:lnTo>
                  <a:pt x="68" y="2785"/>
                </a:lnTo>
                <a:lnTo>
                  <a:pt x="117" y="2562"/>
                </a:lnTo>
                <a:lnTo>
                  <a:pt x="175" y="2358"/>
                </a:lnTo>
                <a:lnTo>
                  <a:pt x="262" y="2145"/>
                </a:lnTo>
                <a:lnTo>
                  <a:pt x="349" y="1931"/>
                </a:lnTo>
                <a:lnTo>
                  <a:pt x="466" y="1728"/>
                </a:lnTo>
                <a:lnTo>
                  <a:pt x="582" y="1534"/>
                </a:lnTo>
                <a:lnTo>
                  <a:pt x="708" y="1359"/>
                </a:lnTo>
                <a:lnTo>
                  <a:pt x="854" y="1184"/>
                </a:lnTo>
                <a:lnTo>
                  <a:pt x="999" y="1020"/>
                </a:lnTo>
                <a:lnTo>
                  <a:pt x="1164" y="855"/>
                </a:lnTo>
                <a:lnTo>
                  <a:pt x="1329" y="719"/>
                </a:lnTo>
                <a:lnTo>
                  <a:pt x="1514" y="583"/>
                </a:lnTo>
                <a:close/>
                <a:moveTo>
                  <a:pt x="4657" y="2358"/>
                </a:moveTo>
                <a:lnTo>
                  <a:pt x="4647" y="2368"/>
                </a:lnTo>
                <a:lnTo>
                  <a:pt x="4618" y="2397"/>
                </a:lnTo>
                <a:lnTo>
                  <a:pt x="4589" y="2436"/>
                </a:lnTo>
                <a:lnTo>
                  <a:pt x="4550" y="2446"/>
                </a:lnTo>
                <a:lnTo>
                  <a:pt x="4570" y="2446"/>
                </a:lnTo>
                <a:lnTo>
                  <a:pt x="4579" y="2426"/>
                </a:lnTo>
                <a:lnTo>
                  <a:pt x="4599" y="2368"/>
                </a:lnTo>
                <a:lnTo>
                  <a:pt x="4608" y="2358"/>
                </a:lnTo>
                <a:lnTo>
                  <a:pt x="4618" y="2349"/>
                </a:lnTo>
                <a:lnTo>
                  <a:pt x="4657" y="2310"/>
                </a:lnTo>
                <a:lnTo>
                  <a:pt x="4715" y="2271"/>
                </a:lnTo>
                <a:lnTo>
                  <a:pt x="4754" y="2261"/>
                </a:lnTo>
                <a:lnTo>
                  <a:pt x="4802" y="2242"/>
                </a:lnTo>
                <a:lnTo>
                  <a:pt x="4861" y="2232"/>
                </a:lnTo>
                <a:lnTo>
                  <a:pt x="4948" y="2213"/>
                </a:lnTo>
                <a:lnTo>
                  <a:pt x="5016" y="2203"/>
                </a:lnTo>
                <a:lnTo>
                  <a:pt x="5074" y="2213"/>
                </a:lnTo>
                <a:lnTo>
                  <a:pt x="5132" y="2232"/>
                </a:lnTo>
                <a:lnTo>
                  <a:pt x="5171" y="2271"/>
                </a:lnTo>
                <a:lnTo>
                  <a:pt x="5171" y="2261"/>
                </a:lnTo>
                <a:lnTo>
                  <a:pt x="5181" y="2252"/>
                </a:lnTo>
                <a:lnTo>
                  <a:pt x="5190" y="2232"/>
                </a:lnTo>
                <a:lnTo>
                  <a:pt x="5210" y="2203"/>
                </a:lnTo>
                <a:lnTo>
                  <a:pt x="5239" y="2184"/>
                </a:lnTo>
                <a:lnTo>
                  <a:pt x="5258" y="2174"/>
                </a:lnTo>
                <a:lnTo>
                  <a:pt x="5268" y="2164"/>
                </a:lnTo>
                <a:lnTo>
                  <a:pt x="5278" y="2155"/>
                </a:lnTo>
                <a:lnTo>
                  <a:pt x="5307" y="2145"/>
                </a:lnTo>
                <a:lnTo>
                  <a:pt x="5346" y="2135"/>
                </a:lnTo>
                <a:lnTo>
                  <a:pt x="5394" y="2125"/>
                </a:lnTo>
                <a:lnTo>
                  <a:pt x="5414" y="2096"/>
                </a:lnTo>
                <a:lnTo>
                  <a:pt x="5423" y="2009"/>
                </a:lnTo>
                <a:lnTo>
                  <a:pt x="5375" y="1999"/>
                </a:lnTo>
                <a:lnTo>
                  <a:pt x="5336" y="1970"/>
                </a:lnTo>
                <a:lnTo>
                  <a:pt x="5317" y="1931"/>
                </a:lnTo>
                <a:lnTo>
                  <a:pt x="5317" y="1873"/>
                </a:lnTo>
                <a:lnTo>
                  <a:pt x="5317" y="1883"/>
                </a:lnTo>
                <a:lnTo>
                  <a:pt x="5287" y="1912"/>
                </a:lnTo>
                <a:lnTo>
                  <a:pt x="5287" y="1883"/>
                </a:lnTo>
                <a:lnTo>
                  <a:pt x="5268" y="1873"/>
                </a:lnTo>
                <a:lnTo>
                  <a:pt x="5249" y="1873"/>
                </a:lnTo>
                <a:lnTo>
                  <a:pt x="5220" y="1873"/>
                </a:lnTo>
                <a:lnTo>
                  <a:pt x="5190" y="1883"/>
                </a:lnTo>
                <a:lnTo>
                  <a:pt x="5171" y="1883"/>
                </a:lnTo>
                <a:lnTo>
                  <a:pt x="5142" y="1864"/>
                </a:lnTo>
                <a:lnTo>
                  <a:pt x="5113" y="1854"/>
                </a:lnTo>
                <a:lnTo>
                  <a:pt x="5093" y="1825"/>
                </a:lnTo>
                <a:lnTo>
                  <a:pt x="5074" y="1776"/>
                </a:lnTo>
                <a:lnTo>
                  <a:pt x="5064" y="1728"/>
                </a:lnTo>
                <a:lnTo>
                  <a:pt x="5055" y="1699"/>
                </a:lnTo>
                <a:lnTo>
                  <a:pt x="5035" y="1689"/>
                </a:lnTo>
                <a:lnTo>
                  <a:pt x="5006" y="1660"/>
                </a:lnTo>
                <a:lnTo>
                  <a:pt x="4987" y="1640"/>
                </a:lnTo>
                <a:lnTo>
                  <a:pt x="4977" y="1611"/>
                </a:lnTo>
                <a:lnTo>
                  <a:pt x="4967" y="1582"/>
                </a:lnTo>
                <a:lnTo>
                  <a:pt x="4948" y="1553"/>
                </a:lnTo>
                <a:lnTo>
                  <a:pt x="4928" y="1524"/>
                </a:lnTo>
                <a:lnTo>
                  <a:pt x="4899" y="1524"/>
                </a:lnTo>
                <a:lnTo>
                  <a:pt x="4890" y="1524"/>
                </a:lnTo>
                <a:lnTo>
                  <a:pt x="4870" y="1543"/>
                </a:lnTo>
                <a:lnTo>
                  <a:pt x="4831" y="1592"/>
                </a:lnTo>
                <a:lnTo>
                  <a:pt x="4822" y="1611"/>
                </a:lnTo>
                <a:lnTo>
                  <a:pt x="4822" y="1611"/>
                </a:lnTo>
                <a:lnTo>
                  <a:pt x="4812" y="1602"/>
                </a:lnTo>
                <a:lnTo>
                  <a:pt x="4793" y="1602"/>
                </a:lnTo>
                <a:lnTo>
                  <a:pt x="4773" y="1611"/>
                </a:lnTo>
                <a:lnTo>
                  <a:pt x="4764" y="1611"/>
                </a:lnTo>
                <a:lnTo>
                  <a:pt x="4754" y="1621"/>
                </a:lnTo>
                <a:lnTo>
                  <a:pt x="4744" y="1631"/>
                </a:lnTo>
                <a:lnTo>
                  <a:pt x="4725" y="1640"/>
                </a:lnTo>
                <a:lnTo>
                  <a:pt x="4715" y="1650"/>
                </a:lnTo>
                <a:lnTo>
                  <a:pt x="4686" y="1650"/>
                </a:lnTo>
                <a:lnTo>
                  <a:pt x="4657" y="1660"/>
                </a:lnTo>
                <a:lnTo>
                  <a:pt x="4676" y="1650"/>
                </a:lnTo>
                <a:lnTo>
                  <a:pt x="4686" y="1640"/>
                </a:lnTo>
                <a:lnTo>
                  <a:pt x="4676" y="1631"/>
                </a:lnTo>
                <a:lnTo>
                  <a:pt x="4657" y="1611"/>
                </a:lnTo>
                <a:lnTo>
                  <a:pt x="4608" y="1602"/>
                </a:lnTo>
                <a:lnTo>
                  <a:pt x="4579" y="1602"/>
                </a:lnTo>
                <a:lnTo>
                  <a:pt x="4608" y="1573"/>
                </a:lnTo>
                <a:lnTo>
                  <a:pt x="4618" y="1543"/>
                </a:lnTo>
                <a:lnTo>
                  <a:pt x="4599" y="1514"/>
                </a:lnTo>
                <a:lnTo>
                  <a:pt x="4570" y="1485"/>
                </a:lnTo>
                <a:lnTo>
                  <a:pt x="4599" y="1485"/>
                </a:lnTo>
                <a:lnTo>
                  <a:pt x="4589" y="1466"/>
                </a:lnTo>
                <a:lnTo>
                  <a:pt x="4560" y="1437"/>
                </a:lnTo>
                <a:lnTo>
                  <a:pt x="4482" y="1398"/>
                </a:lnTo>
                <a:lnTo>
                  <a:pt x="4443" y="1378"/>
                </a:lnTo>
                <a:lnTo>
                  <a:pt x="4424" y="1369"/>
                </a:lnTo>
                <a:lnTo>
                  <a:pt x="4395" y="1359"/>
                </a:lnTo>
                <a:lnTo>
                  <a:pt x="4366" y="1359"/>
                </a:lnTo>
                <a:lnTo>
                  <a:pt x="4327" y="1349"/>
                </a:lnTo>
                <a:lnTo>
                  <a:pt x="4269" y="1340"/>
                </a:lnTo>
                <a:lnTo>
                  <a:pt x="4211" y="1330"/>
                </a:lnTo>
                <a:lnTo>
                  <a:pt x="4172" y="1330"/>
                </a:lnTo>
                <a:lnTo>
                  <a:pt x="4143" y="1330"/>
                </a:lnTo>
                <a:lnTo>
                  <a:pt x="4123" y="1330"/>
                </a:lnTo>
                <a:lnTo>
                  <a:pt x="4104" y="1359"/>
                </a:lnTo>
                <a:lnTo>
                  <a:pt x="4104" y="1378"/>
                </a:lnTo>
                <a:lnTo>
                  <a:pt x="4114" y="1398"/>
                </a:lnTo>
                <a:lnTo>
                  <a:pt x="4123" y="1437"/>
                </a:lnTo>
                <a:lnTo>
                  <a:pt x="4133" y="1475"/>
                </a:lnTo>
                <a:lnTo>
                  <a:pt x="4143" y="1505"/>
                </a:lnTo>
                <a:lnTo>
                  <a:pt x="4133" y="1524"/>
                </a:lnTo>
                <a:lnTo>
                  <a:pt x="4114" y="1553"/>
                </a:lnTo>
                <a:lnTo>
                  <a:pt x="4094" y="1582"/>
                </a:lnTo>
                <a:lnTo>
                  <a:pt x="4084" y="1611"/>
                </a:lnTo>
                <a:lnTo>
                  <a:pt x="4084" y="1631"/>
                </a:lnTo>
                <a:lnTo>
                  <a:pt x="4104" y="1650"/>
                </a:lnTo>
                <a:lnTo>
                  <a:pt x="4123" y="1670"/>
                </a:lnTo>
                <a:lnTo>
                  <a:pt x="4152" y="1689"/>
                </a:lnTo>
                <a:lnTo>
                  <a:pt x="4172" y="1699"/>
                </a:lnTo>
                <a:lnTo>
                  <a:pt x="4181" y="1728"/>
                </a:lnTo>
                <a:lnTo>
                  <a:pt x="4191" y="1747"/>
                </a:lnTo>
                <a:lnTo>
                  <a:pt x="4181" y="1776"/>
                </a:lnTo>
                <a:lnTo>
                  <a:pt x="4172" y="1796"/>
                </a:lnTo>
                <a:lnTo>
                  <a:pt x="4162" y="1815"/>
                </a:lnTo>
                <a:lnTo>
                  <a:pt x="4123" y="1854"/>
                </a:lnTo>
                <a:lnTo>
                  <a:pt x="4065" y="1883"/>
                </a:lnTo>
                <a:lnTo>
                  <a:pt x="4046" y="1902"/>
                </a:lnTo>
                <a:lnTo>
                  <a:pt x="4036" y="1941"/>
                </a:lnTo>
                <a:lnTo>
                  <a:pt x="4036" y="1990"/>
                </a:lnTo>
                <a:lnTo>
                  <a:pt x="4055" y="2028"/>
                </a:lnTo>
                <a:lnTo>
                  <a:pt x="4084" y="2067"/>
                </a:lnTo>
                <a:lnTo>
                  <a:pt x="4094" y="2087"/>
                </a:lnTo>
                <a:lnTo>
                  <a:pt x="4075" y="2106"/>
                </a:lnTo>
                <a:lnTo>
                  <a:pt x="4055" y="2125"/>
                </a:lnTo>
                <a:lnTo>
                  <a:pt x="4017" y="2135"/>
                </a:lnTo>
                <a:lnTo>
                  <a:pt x="4007" y="2145"/>
                </a:lnTo>
                <a:lnTo>
                  <a:pt x="3987" y="2155"/>
                </a:lnTo>
                <a:lnTo>
                  <a:pt x="3968" y="2155"/>
                </a:lnTo>
                <a:lnTo>
                  <a:pt x="3939" y="2145"/>
                </a:lnTo>
                <a:lnTo>
                  <a:pt x="3920" y="2116"/>
                </a:lnTo>
                <a:lnTo>
                  <a:pt x="3881" y="2067"/>
                </a:lnTo>
                <a:lnTo>
                  <a:pt x="3852" y="2009"/>
                </a:lnTo>
                <a:lnTo>
                  <a:pt x="3842" y="1951"/>
                </a:lnTo>
                <a:lnTo>
                  <a:pt x="3823" y="1912"/>
                </a:lnTo>
                <a:lnTo>
                  <a:pt x="3813" y="1883"/>
                </a:lnTo>
                <a:lnTo>
                  <a:pt x="3793" y="1864"/>
                </a:lnTo>
                <a:lnTo>
                  <a:pt x="3745" y="1854"/>
                </a:lnTo>
                <a:lnTo>
                  <a:pt x="3696" y="1854"/>
                </a:lnTo>
                <a:lnTo>
                  <a:pt x="3667" y="1854"/>
                </a:lnTo>
                <a:lnTo>
                  <a:pt x="3658" y="1864"/>
                </a:lnTo>
                <a:lnTo>
                  <a:pt x="3638" y="1844"/>
                </a:lnTo>
                <a:lnTo>
                  <a:pt x="3599" y="1815"/>
                </a:lnTo>
                <a:lnTo>
                  <a:pt x="3541" y="1786"/>
                </a:lnTo>
                <a:lnTo>
                  <a:pt x="3473" y="1747"/>
                </a:lnTo>
                <a:lnTo>
                  <a:pt x="3415" y="1728"/>
                </a:lnTo>
                <a:lnTo>
                  <a:pt x="3347" y="1728"/>
                </a:lnTo>
                <a:lnTo>
                  <a:pt x="3289" y="1728"/>
                </a:lnTo>
                <a:lnTo>
                  <a:pt x="3211" y="1728"/>
                </a:lnTo>
                <a:lnTo>
                  <a:pt x="3221" y="1728"/>
                </a:lnTo>
                <a:lnTo>
                  <a:pt x="3231" y="1708"/>
                </a:lnTo>
                <a:lnTo>
                  <a:pt x="3221" y="1689"/>
                </a:lnTo>
                <a:lnTo>
                  <a:pt x="3211" y="1670"/>
                </a:lnTo>
                <a:lnTo>
                  <a:pt x="3192" y="1640"/>
                </a:lnTo>
                <a:lnTo>
                  <a:pt x="3173" y="1621"/>
                </a:lnTo>
                <a:lnTo>
                  <a:pt x="3163" y="1611"/>
                </a:lnTo>
                <a:lnTo>
                  <a:pt x="3134" y="1611"/>
                </a:lnTo>
                <a:lnTo>
                  <a:pt x="3143" y="1582"/>
                </a:lnTo>
                <a:lnTo>
                  <a:pt x="3153" y="1524"/>
                </a:lnTo>
                <a:lnTo>
                  <a:pt x="3153" y="1495"/>
                </a:lnTo>
                <a:lnTo>
                  <a:pt x="3153" y="1475"/>
                </a:lnTo>
                <a:lnTo>
                  <a:pt x="3173" y="1417"/>
                </a:lnTo>
                <a:lnTo>
                  <a:pt x="3202" y="1359"/>
                </a:lnTo>
                <a:lnTo>
                  <a:pt x="3211" y="1359"/>
                </a:lnTo>
                <a:lnTo>
                  <a:pt x="3240" y="1330"/>
                </a:lnTo>
                <a:lnTo>
                  <a:pt x="3260" y="1301"/>
                </a:lnTo>
                <a:lnTo>
                  <a:pt x="3279" y="1262"/>
                </a:lnTo>
                <a:lnTo>
                  <a:pt x="3289" y="1243"/>
                </a:lnTo>
                <a:lnTo>
                  <a:pt x="3289" y="1233"/>
                </a:lnTo>
                <a:lnTo>
                  <a:pt x="3357" y="1243"/>
                </a:lnTo>
                <a:lnTo>
                  <a:pt x="3415" y="1233"/>
                </a:lnTo>
                <a:lnTo>
                  <a:pt x="3473" y="1214"/>
                </a:lnTo>
                <a:lnTo>
                  <a:pt x="3502" y="1194"/>
                </a:lnTo>
                <a:lnTo>
                  <a:pt x="3531" y="1165"/>
                </a:lnTo>
                <a:lnTo>
                  <a:pt x="3561" y="1117"/>
                </a:lnTo>
                <a:lnTo>
                  <a:pt x="3580" y="1068"/>
                </a:lnTo>
                <a:lnTo>
                  <a:pt x="3609" y="1029"/>
                </a:lnTo>
                <a:lnTo>
                  <a:pt x="3648" y="1020"/>
                </a:lnTo>
                <a:lnTo>
                  <a:pt x="3658" y="1010"/>
                </a:lnTo>
                <a:lnTo>
                  <a:pt x="3687" y="1020"/>
                </a:lnTo>
                <a:lnTo>
                  <a:pt x="3735" y="1029"/>
                </a:lnTo>
                <a:lnTo>
                  <a:pt x="3774" y="1049"/>
                </a:lnTo>
                <a:lnTo>
                  <a:pt x="3803" y="1058"/>
                </a:lnTo>
                <a:lnTo>
                  <a:pt x="3823" y="1049"/>
                </a:lnTo>
                <a:lnTo>
                  <a:pt x="3842" y="1049"/>
                </a:lnTo>
                <a:lnTo>
                  <a:pt x="3861" y="1029"/>
                </a:lnTo>
                <a:lnTo>
                  <a:pt x="3861" y="1010"/>
                </a:lnTo>
                <a:lnTo>
                  <a:pt x="3861" y="981"/>
                </a:lnTo>
                <a:lnTo>
                  <a:pt x="3861" y="961"/>
                </a:lnTo>
                <a:lnTo>
                  <a:pt x="3823" y="913"/>
                </a:lnTo>
                <a:lnTo>
                  <a:pt x="3852" y="913"/>
                </a:lnTo>
                <a:lnTo>
                  <a:pt x="3861" y="893"/>
                </a:lnTo>
                <a:lnTo>
                  <a:pt x="3852" y="874"/>
                </a:lnTo>
                <a:lnTo>
                  <a:pt x="3842" y="845"/>
                </a:lnTo>
                <a:lnTo>
                  <a:pt x="3823" y="816"/>
                </a:lnTo>
                <a:lnTo>
                  <a:pt x="3813" y="796"/>
                </a:lnTo>
                <a:lnTo>
                  <a:pt x="3755" y="796"/>
                </a:lnTo>
                <a:lnTo>
                  <a:pt x="3716" y="806"/>
                </a:lnTo>
                <a:lnTo>
                  <a:pt x="3687" y="825"/>
                </a:lnTo>
                <a:lnTo>
                  <a:pt x="3667" y="835"/>
                </a:lnTo>
                <a:lnTo>
                  <a:pt x="3667" y="845"/>
                </a:lnTo>
                <a:lnTo>
                  <a:pt x="3677" y="855"/>
                </a:lnTo>
                <a:lnTo>
                  <a:pt x="3696" y="855"/>
                </a:lnTo>
                <a:lnTo>
                  <a:pt x="3687" y="855"/>
                </a:lnTo>
                <a:lnTo>
                  <a:pt x="3677" y="864"/>
                </a:lnTo>
                <a:lnTo>
                  <a:pt x="3667" y="884"/>
                </a:lnTo>
                <a:lnTo>
                  <a:pt x="3658" y="903"/>
                </a:lnTo>
                <a:lnTo>
                  <a:pt x="3619" y="952"/>
                </a:lnTo>
                <a:lnTo>
                  <a:pt x="3580" y="990"/>
                </a:lnTo>
                <a:lnTo>
                  <a:pt x="3561" y="1000"/>
                </a:lnTo>
                <a:lnTo>
                  <a:pt x="3541" y="1000"/>
                </a:lnTo>
                <a:lnTo>
                  <a:pt x="3522" y="981"/>
                </a:lnTo>
                <a:lnTo>
                  <a:pt x="3502" y="961"/>
                </a:lnTo>
                <a:lnTo>
                  <a:pt x="3502" y="942"/>
                </a:lnTo>
                <a:lnTo>
                  <a:pt x="3493" y="923"/>
                </a:lnTo>
                <a:lnTo>
                  <a:pt x="3493" y="903"/>
                </a:lnTo>
                <a:lnTo>
                  <a:pt x="3483" y="874"/>
                </a:lnTo>
                <a:lnTo>
                  <a:pt x="3473" y="855"/>
                </a:lnTo>
                <a:lnTo>
                  <a:pt x="3444" y="845"/>
                </a:lnTo>
                <a:lnTo>
                  <a:pt x="3425" y="845"/>
                </a:lnTo>
                <a:lnTo>
                  <a:pt x="3405" y="855"/>
                </a:lnTo>
                <a:lnTo>
                  <a:pt x="3386" y="874"/>
                </a:lnTo>
                <a:lnTo>
                  <a:pt x="3367" y="903"/>
                </a:lnTo>
                <a:lnTo>
                  <a:pt x="3367" y="884"/>
                </a:lnTo>
                <a:lnTo>
                  <a:pt x="3367" y="874"/>
                </a:lnTo>
                <a:lnTo>
                  <a:pt x="3347" y="855"/>
                </a:lnTo>
                <a:lnTo>
                  <a:pt x="3328" y="845"/>
                </a:lnTo>
                <a:lnTo>
                  <a:pt x="3260" y="816"/>
                </a:lnTo>
                <a:lnTo>
                  <a:pt x="3211" y="806"/>
                </a:lnTo>
                <a:lnTo>
                  <a:pt x="3240" y="777"/>
                </a:lnTo>
                <a:lnTo>
                  <a:pt x="3250" y="748"/>
                </a:lnTo>
                <a:lnTo>
                  <a:pt x="3231" y="709"/>
                </a:lnTo>
                <a:lnTo>
                  <a:pt x="3173" y="690"/>
                </a:lnTo>
                <a:lnTo>
                  <a:pt x="3143" y="670"/>
                </a:lnTo>
                <a:lnTo>
                  <a:pt x="3085" y="661"/>
                </a:lnTo>
                <a:lnTo>
                  <a:pt x="3037" y="661"/>
                </a:lnTo>
                <a:lnTo>
                  <a:pt x="2998" y="680"/>
                </a:lnTo>
                <a:lnTo>
                  <a:pt x="2988" y="699"/>
                </a:lnTo>
                <a:lnTo>
                  <a:pt x="2978" y="728"/>
                </a:lnTo>
                <a:lnTo>
                  <a:pt x="2988" y="748"/>
                </a:lnTo>
                <a:lnTo>
                  <a:pt x="2998" y="767"/>
                </a:lnTo>
                <a:lnTo>
                  <a:pt x="3046" y="787"/>
                </a:lnTo>
                <a:lnTo>
                  <a:pt x="3095" y="806"/>
                </a:lnTo>
                <a:lnTo>
                  <a:pt x="3124" y="816"/>
                </a:lnTo>
                <a:lnTo>
                  <a:pt x="3134" y="825"/>
                </a:lnTo>
                <a:lnTo>
                  <a:pt x="3163" y="845"/>
                </a:lnTo>
                <a:lnTo>
                  <a:pt x="3173" y="855"/>
                </a:lnTo>
                <a:lnTo>
                  <a:pt x="3173" y="874"/>
                </a:lnTo>
                <a:lnTo>
                  <a:pt x="3163" y="884"/>
                </a:lnTo>
                <a:lnTo>
                  <a:pt x="3163" y="893"/>
                </a:lnTo>
                <a:lnTo>
                  <a:pt x="3134" y="903"/>
                </a:lnTo>
                <a:lnTo>
                  <a:pt x="3085" y="923"/>
                </a:lnTo>
                <a:lnTo>
                  <a:pt x="3066" y="932"/>
                </a:lnTo>
                <a:lnTo>
                  <a:pt x="3056" y="942"/>
                </a:lnTo>
                <a:lnTo>
                  <a:pt x="3046" y="971"/>
                </a:lnTo>
                <a:lnTo>
                  <a:pt x="3056" y="1010"/>
                </a:lnTo>
                <a:lnTo>
                  <a:pt x="3056" y="1039"/>
                </a:lnTo>
                <a:lnTo>
                  <a:pt x="3046" y="1068"/>
                </a:lnTo>
                <a:lnTo>
                  <a:pt x="3027" y="1029"/>
                </a:lnTo>
                <a:lnTo>
                  <a:pt x="2998" y="990"/>
                </a:lnTo>
                <a:lnTo>
                  <a:pt x="2988" y="942"/>
                </a:lnTo>
                <a:lnTo>
                  <a:pt x="2978" y="913"/>
                </a:lnTo>
                <a:lnTo>
                  <a:pt x="2978" y="932"/>
                </a:lnTo>
                <a:lnTo>
                  <a:pt x="2969" y="942"/>
                </a:lnTo>
                <a:lnTo>
                  <a:pt x="2920" y="942"/>
                </a:lnTo>
                <a:lnTo>
                  <a:pt x="2862" y="942"/>
                </a:lnTo>
                <a:lnTo>
                  <a:pt x="2823" y="932"/>
                </a:lnTo>
                <a:lnTo>
                  <a:pt x="2794" y="942"/>
                </a:lnTo>
                <a:lnTo>
                  <a:pt x="2746" y="942"/>
                </a:lnTo>
                <a:lnTo>
                  <a:pt x="2697" y="952"/>
                </a:lnTo>
                <a:lnTo>
                  <a:pt x="2658" y="952"/>
                </a:lnTo>
                <a:lnTo>
                  <a:pt x="2620" y="942"/>
                </a:lnTo>
                <a:lnTo>
                  <a:pt x="2590" y="913"/>
                </a:lnTo>
                <a:lnTo>
                  <a:pt x="2590" y="864"/>
                </a:lnTo>
                <a:lnTo>
                  <a:pt x="2590" y="825"/>
                </a:lnTo>
                <a:lnTo>
                  <a:pt x="2600" y="816"/>
                </a:lnTo>
                <a:lnTo>
                  <a:pt x="2610" y="816"/>
                </a:lnTo>
                <a:lnTo>
                  <a:pt x="2590" y="796"/>
                </a:lnTo>
                <a:lnTo>
                  <a:pt x="2561" y="767"/>
                </a:lnTo>
                <a:lnTo>
                  <a:pt x="2532" y="748"/>
                </a:lnTo>
                <a:lnTo>
                  <a:pt x="2513" y="728"/>
                </a:lnTo>
                <a:lnTo>
                  <a:pt x="2416" y="767"/>
                </a:lnTo>
                <a:lnTo>
                  <a:pt x="2309" y="816"/>
                </a:lnTo>
                <a:lnTo>
                  <a:pt x="2096" y="913"/>
                </a:lnTo>
                <a:lnTo>
                  <a:pt x="2125" y="913"/>
                </a:lnTo>
                <a:lnTo>
                  <a:pt x="2154" y="913"/>
                </a:lnTo>
                <a:lnTo>
                  <a:pt x="2173" y="903"/>
                </a:lnTo>
                <a:lnTo>
                  <a:pt x="2212" y="884"/>
                </a:lnTo>
                <a:lnTo>
                  <a:pt x="2241" y="864"/>
                </a:lnTo>
                <a:lnTo>
                  <a:pt x="2251" y="855"/>
                </a:lnTo>
                <a:lnTo>
                  <a:pt x="2328" y="835"/>
                </a:lnTo>
                <a:lnTo>
                  <a:pt x="2377" y="825"/>
                </a:lnTo>
                <a:lnTo>
                  <a:pt x="2416" y="816"/>
                </a:lnTo>
                <a:lnTo>
                  <a:pt x="2445" y="825"/>
                </a:lnTo>
                <a:lnTo>
                  <a:pt x="2464" y="806"/>
                </a:lnTo>
                <a:lnTo>
                  <a:pt x="2513" y="864"/>
                </a:lnTo>
                <a:lnTo>
                  <a:pt x="2552" y="913"/>
                </a:lnTo>
                <a:lnTo>
                  <a:pt x="2532" y="903"/>
                </a:lnTo>
                <a:lnTo>
                  <a:pt x="2503" y="903"/>
                </a:lnTo>
                <a:lnTo>
                  <a:pt x="2464" y="903"/>
                </a:lnTo>
                <a:lnTo>
                  <a:pt x="2416" y="913"/>
                </a:lnTo>
                <a:lnTo>
                  <a:pt x="2377" y="923"/>
                </a:lnTo>
                <a:lnTo>
                  <a:pt x="2348" y="942"/>
                </a:lnTo>
                <a:lnTo>
                  <a:pt x="2328" y="952"/>
                </a:lnTo>
                <a:lnTo>
                  <a:pt x="2328" y="971"/>
                </a:lnTo>
                <a:lnTo>
                  <a:pt x="2328" y="1000"/>
                </a:lnTo>
                <a:lnTo>
                  <a:pt x="2338" y="1020"/>
                </a:lnTo>
                <a:lnTo>
                  <a:pt x="2338" y="1049"/>
                </a:lnTo>
                <a:lnTo>
                  <a:pt x="2328" y="1029"/>
                </a:lnTo>
                <a:lnTo>
                  <a:pt x="2299" y="1010"/>
                </a:lnTo>
                <a:lnTo>
                  <a:pt x="2261" y="981"/>
                </a:lnTo>
                <a:lnTo>
                  <a:pt x="2222" y="952"/>
                </a:lnTo>
                <a:lnTo>
                  <a:pt x="2193" y="942"/>
                </a:lnTo>
                <a:lnTo>
                  <a:pt x="2164" y="932"/>
                </a:lnTo>
                <a:lnTo>
                  <a:pt x="2096" y="932"/>
                </a:lnTo>
                <a:lnTo>
                  <a:pt x="2057" y="932"/>
                </a:lnTo>
                <a:lnTo>
                  <a:pt x="1902" y="1029"/>
                </a:lnTo>
                <a:lnTo>
                  <a:pt x="1756" y="1136"/>
                </a:lnTo>
                <a:lnTo>
                  <a:pt x="1611" y="1243"/>
                </a:lnTo>
                <a:lnTo>
                  <a:pt x="1475" y="1369"/>
                </a:lnTo>
                <a:lnTo>
                  <a:pt x="1339" y="1505"/>
                </a:lnTo>
                <a:lnTo>
                  <a:pt x="1223" y="1640"/>
                </a:lnTo>
                <a:lnTo>
                  <a:pt x="1116" y="1786"/>
                </a:lnTo>
                <a:lnTo>
                  <a:pt x="1009" y="1941"/>
                </a:lnTo>
                <a:lnTo>
                  <a:pt x="1038" y="1970"/>
                </a:lnTo>
                <a:lnTo>
                  <a:pt x="1067" y="1980"/>
                </a:lnTo>
                <a:lnTo>
                  <a:pt x="1077" y="1990"/>
                </a:lnTo>
                <a:lnTo>
                  <a:pt x="1087" y="2019"/>
                </a:lnTo>
                <a:lnTo>
                  <a:pt x="1096" y="2048"/>
                </a:lnTo>
                <a:lnTo>
                  <a:pt x="1096" y="2067"/>
                </a:lnTo>
                <a:lnTo>
                  <a:pt x="1106" y="2077"/>
                </a:lnTo>
                <a:lnTo>
                  <a:pt x="1116" y="2077"/>
                </a:lnTo>
                <a:lnTo>
                  <a:pt x="1135" y="2067"/>
                </a:lnTo>
                <a:lnTo>
                  <a:pt x="1155" y="2058"/>
                </a:lnTo>
                <a:lnTo>
                  <a:pt x="1164" y="2077"/>
                </a:lnTo>
                <a:lnTo>
                  <a:pt x="1164" y="2096"/>
                </a:lnTo>
                <a:lnTo>
                  <a:pt x="1164" y="2116"/>
                </a:lnTo>
                <a:lnTo>
                  <a:pt x="1164" y="2145"/>
                </a:lnTo>
                <a:lnTo>
                  <a:pt x="1174" y="2155"/>
                </a:lnTo>
                <a:lnTo>
                  <a:pt x="1193" y="2164"/>
                </a:lnTo>
                <a:lnTo>
                  <a:pt x="1213" y="2174"/>
                </a:lnTo>
                <a:lnTo>
                  <a:pt x="1242" y="2184"/>
                </a:lnTo>
                <a:lnTo>
                  <a:pt x="1281" y="2203"/>
                </a:lnTo>
                <a:lnTo>
                  <a:pt x="1320" y="2232"/>
                </a:lnTo>
                <a:lnTo>
                  <a:pt x="1358" y="2261"/>
                </a:lnTo>
                <a:lnTo>
                  <a:pt x="1397" y="2300"/>
                </a:lnTo>
                <a:lnTo>
                  <a:pt x="1426" y="2329"/>
                </a:lnTo>
                <a:lnTo>
                  <a:pt x="1446" y="2349"/>
                </a:lnTo>
                <a:lnTo>
                  <a:pt x="1455" y="2358"/>
                </a:lnTo>
                <a:lnTo>
                  <a:pt x="1465" y="2378"/>
                </a:lnTo>
                <a:lnTo>
                  <a:pt x="1455" y="2407"/>
                </a:lnTo>
                <a:lnTo>
                  <a:pt x="1436" y="2426"/>
                </a:lnTo>
                <a:lnTo>
                  <a:pt x="1407" y="2446"/>
                </a:lnTo>
                <a:lnTo>
                  <a:pt x="1397" y="2426"/>
                </a:lnTo>
                <a:lnTo>
                  <a:pt x="1368" y="2397"/>
                </a:lnTo>
                <a:lnTo>
                  <a:pt x="1349" y="2387"/>
                </a:lnTo>
                <a:lnTo>
                  <a:pt x="1339" y="2378"/>
                </a:lnTo>
                <a:lnTo>
                  <a:pt x="1329" y="2378"/>
                </a:lnTo>
                <a:lnTo>
                  <a:pt x="1329" y="2378"/>
                </a:lnTo>
                <a:lnTo>
                  <a:pt x="1329" y="2417"/>
                </a:lnTo>
                <a:lnTo>
                  <a:pt x="1329" y="2465"/>
                </a:lnTo>
                <a:lnTo>
                  <a:pt x="1339" y="2494"/>
                </a:lnTo>
                <a:lnTo>
                  <a:pt x="1349" y="2514"/>
                </a:lnTo>
                <a:lnTo>
                  <a:pt x="1358" y="2523"/>
                </a:lnTo>
                <a:lnTo>
                  <a:pt x="1378" y="2523"/>
                </a:lnTo>
                <a:lnTo>
                  <a:pt x="1358" y="2523"/>
                </a:lnTo>
                <a:lnTo>
                  <a:pt x="1349" y="2543"/>
                </a:lnTo>
                <a:lnTo>
                  <a:pt x="1339" y="2562"/>
                </a:lnTo>
                <a:lnTo>
                  <a:pt x="1329" y="2591"/>
                </a:lnTo>
                <a:lnTo>
                  <a:pt x="1329" y="2678"/>
                </a:lnTo>
                <a:lnTo>
                  <a:pt x="1329" y="2756"/>
                </a:lnTo>
                <a:lnTo>
                  <a:pt x="1329" y="2795"/>
                </a:lnTo>
                <a:lnTo>
                  <a:pt x="1329" y="2834"/>
                </a:lnTo>
                <a:lnTo>
                  <a:pt x="1329" y="2853"/>
                </a:lnTo>
                <a:lnTo>
                  <a:pt x="1329" y="2863"/>
                </a:lnTo>
                <a:lnTo>
                  <a:pt x="1329" y="2863"/>
                </a:lnTo>
                <a:lnTo>
                  <a:pt x="1329" y="2902"/>
                </a:lnTo>
                <a:lnTo>
                  <a:pt x="1329" y="2931"/>
                </a:lnTo>
                <a:lnTo>
                  <a:pt x="1329" y="2979"/>
                </a:lnTo>
                <a:lnTo>
                  <a:pt x="1349" y="3018"/>
                </a:lnTo>
                <a:lnTo>
                  <a:pt x="1368" y="3067"/>
                </a:lnTo>
                <a:lnTo>
                  <a:pt x="1397" y="3096"/>
                </a:lnTo>
                <a:lnTo>
                  <a:pt x="1426" y="3115"/>
                </a:lnTo>
                <a:lnTo>
                  <a:pt x="1455" y="3115"/>
                </a:lnTo>
                <a:lnTo>
                  <a:pt x="1436" y="3115"/>
                </a:lnTo>
                <a:lnTo>
                  <a:pt x="1436" y="3134"/>
                </a:lnTo>
                <a:lnTo>
                  <a:pt x="1436" y="3144"/>
                </a:lnTo>
                <a:lnTo>
                  <a:pt x="1446" y="3173"/>
                </a:lnTo>
                <a:lnTo>
                  <a:pt x="1455" y="3193"/>
                </a:lnTo>
                <a:lnTo>
                  <a:pt x="1484" y="3222"/>
                </a:lnTo>
                <a:lnTo>
                  <a:pt x="1504" y="3261"/>
                </a:lnTo>
                <a:lnTo>
                  <a:pt x="1533" y="3309"/>
                </a:lnTo>
                <a:lnTo>
                  <a:pt x="1562" y="3338"/>
                </a:lnTo>
                <a:lnTo>
                  <a:pt x="1572" y="3348"/>
                </a:lnTo>
                <a:lnTo>
                  <a:pt x="1601" y="3358"/>
                </a:lnTo>
                <a:lnTo>
                  <a:pt x="1630" y="3377"/>
                </a:lnTo>
                <a:lnTo>
                  <a:pt x="1659" y="3406"/>
                </a:lnTo>
                <a:lnTo>
                  <a:pt x="1688" y="3425"/>
                </a:lnTo>
                <a:lnTo>
                  <a:pt x="1717" y="3455"/>
                </a:lnTo>
                <a:lnTo>
                  <a:pt x="1737" y="3474"/>
                </a:lnTo>
                <a:lnTo>
                  <a:pt x="1766" y="3522"/>
                </a:lnTo>
                <a:lnTo>
                  <a:pt x="1776" y="3542"/>
                </a:lnTo>
                <a:lnTo>
                  <a:pt x="1785" y="3581"/>
                </a:lnTo>
                <a:lnTo>
                  <a:pt x="1814" y="3649"/>
                </a:lnTo>
                <a:lnTo>
                  <a:pt x="1824" y="3668"/>
                </a:lnTo>
                <a:lnTo>
                  <a:pt x="1843" y="3687"/>
                </a:lnTo>
                <a:lnTo>
                  <a:pt x="1843" y="3697"/>
                </a:lnTo>
                <a:lnTo>
                  <a:pt x="1853" y="3717"/>
                </a:lnTo>
                <a:lnTo>
                  <a:pt x="1863" y="3746"/>
                </a:lnTo>
                <a:lnTo>
                  <a:pt x="1892" y="3775"/>
                </a:lnTo>
                <a:lnTo>
                  <a:pt x="1931" y="3843"/>
                </a:lnTo>
                <a:lnTo>
                  <a:pt x="1940" y="3852"/>
                </a:lnTo>
                <a:lnTo>
                  <a:pt x="1940" y="3881"/>
                </a:lnTo>
                <a:lnTo>
                  <a:pt x="1931" y="3881"/>
                </a:lnTo>
                <a:lnTo>
                  <a:pt x="1911" y="3891"/>
                </a:lnTo>
                <a:lnTo>
                  <a:pt x="1940" y="3920"/>
                </a:lnTo>
                <a:lnTo>
                  <a:pt x="1989" y="3949"/>
                </a:lnTo>
                <a:lnTo>
                  <a:pt x="2028" y="3988"/>
                </a:lnTo>
                <a:lnTo>
                  <a:pt x="2037" y="3998"/>
                </a:lnTo>
                <a:lnTo>
                  <a:pt x="2047" y="4017"/>
                </a:lnTo>
                <a:lnTo>
                  <a:pt x="2057" y="4027"/>
                </a:lnTo>
                <a:lnTo>
                  <a:pt x="2057" y="4056"/>
                </a:lnTo>
                <a:lnTo>
                  <a:pt x="2067" y="4085"/>
                </a:lnTo>
                <a:lnTo>
                  <a:pt x="2076" y="4105"/>
                </a:lnTo>
                <a:lnTo>
                  <a:pt x="2086" y="4124"/>
                </a:lnTo>
                <a:lnTo>
                  <a:pt x="2115" y="4114"/>
                </a:lnTo>
                <a:lnTo>
                  <a:pt x="2105" y="4066"/>
                </a:lnTo>
                <a:lnTo>
                  <a:pt x="2086" y="4008"/>
                </a:lnTo>
                <a:lnTo>
                  <a:pt x="2057" y="3920"/>
                </a:lnTo>
                <a:lnTo>
                  <a:pt x="1999" y="3843"/>
                </a:lnTo>
                <a:lnTo>
                  <a:pt x="1979" y="3784"/>
                </a:lnTo>
                <a:lnTo>
                  <a:pt x="1950" y="3746"/>
                </a:lnTo>
                <a:lnTo>
                  <a:pt x="1940" y="3717"/>
                </a:lnTo>
                <a:lnTo>
                  <a:pt x="1931" y="3697"/>
                </a:lnTo>
                <a:lnTo>
                  <a:pt x="1911" y="3678"/>
                </a:lnTo>
                <a:lnTo>
                  <a:pt x="1902" y="3639"/>
                </a:lnTo>
                <a:lnTo>
                  <a:pt x="1892" y="3590"/>
                </a:lnTo>
                <a:lnTo>
                  <a:pt x="1882" y="3561"/>
                </a:lnTo>
                <a:lnTo>
                  <a:pt x="1911" y="3571"/>
                </a:lnTo>
                <a:lnTo>
                  <a:pt x="1950" y="3590"/>
                </a:lnTo>
                <a:lnTo>
                  <a:pt x="1989" y="3610"/>
                </a:lnTo>
                <a:lnTo>
                  <a:pt x="1999" y="3619"/>
                </a:lnTo>
                <a:lnTo>
                  <a:pt x="1999" y="3619"/>
                </a:lnTo>
                <a:lnTo>
                  <a:pt x="1989" y="3658"/>
                </a:lnTo>
                <a:lnTo>
                  <a:pt x="1999" y="3697"/>
                </a:lnTo>
                <a:lnTo>
                  <a:pt x="2047" y="3784"/>
                </a:lnTo>
                <a:lnTo>
                  <a:pt x="2086" y="3823"/>
                </a:lnTo>
                <a:lnTo>
                  <a:pt x="2134" y="3872"/>
                </a:lnTo>
                <a:lnTo>
                  <a:pt x="2154" y="3891"/>
                </a:lnTo>
                <a:lnTo>
                  <a:pt x="2164" y="3911"/>
                </a:lnTo>
                <a:lnTo>
                  <a:pt x="2183" y="3930"/>
                </a:lnTo>
                <a:lnTo>
                  <a:pt x="2212" y="3969"/>
                </a:lnTo>
                <a:lnTo>
                  <a:pt x="2241" y="4017"/>
                </a:lnTo>
                <a:lnTo>
                  <a:pt x="2261" y="4046"/>
                </a:lnTo>
                <a:lnTo>
                  <a:pt x="2270" y="4066"/>
                </a:lnTo>
                <a:lnTo>
                  <a:pt x="2261" y="4075"/>
                </a:lnTo>
                <a:lnTo>
                  <a:pt x="2241" y="4075"/>
                </a:lnTo>
                <a:lnTo>
                  <a:pt x="2290" y="4085"/>
                </a:lnTo>
                <a:lnTo>
                  <a:pt x="2328" y="4124"/>
                </a:lnTo>
                <a:lnTo>
                  <a:pt x="2377" y="4172"/>
                </a:lnTo>
                <a:lnTo>
                  <a:pt x="2406" y="4211"/>
                </a:lnTo>
                <a:lnTo>
                  <a:pt x="2426" y="4231"/>
                </a:lnTo>
                <a:lnTo>
                  <a:pt x="2435" y="4260"/>
                </a:lnTo>
                <a:lnTo>
                  <a:pt x="2445" y="4337"/>
                </a:lnTo>
                <a:lnTo>
                  <a:pt x="2464" y="4396"/>
                </a:lnTo>
                <a:lnTo>
                  <a:pt x="2474" y="4444"/>
                </a:lnTo>
                <a:lnTo>
                  <a:pt x="2484" y="4473"/>
                </a:lnTo>
                <a:lnTo>
                  <a:pt x="2503" y="4512"/>
                </a:lnTo>
                <a:lnTo>
                  <a:pt x="2532" y="4522"/>
                </a:lnTo>
                <a:lnTo>
                  <a:pt x="2561" y="4541"/>
                </a:lnTo>
                <a:lnTo>
                  <a:pt x="2600" y="4561"/>
                </a:lnTo>
                <a:lnTo>
                  <a:pt x="2639" y="4580"/>
                </a:lnTo>
                <a:lnTo>
                  <a:pt x="2668" y="4599"/>
                </a:lnTo>
                <a:lnTo>
                  <a:pt x="2687" y="4619"/>
                </a:lnTo>
                <a:lnTo>
                  <a:pt x="2707" y="4619"/>
                </a:lnTo>
                <a:lnTo>
                  <a:pt x="2726" y="4638"/>
                </a:lnTo>
                <a:lnTo>
                  <a:pt x="2775" y="4667"/>
                </a:lnTo>
                <a:lnTo>
                  <a:pt x="2823" y="4696"/>
                </a:lnTo>
                <a:lnTo>
                  <a:pt x="2872" y="4716"/>
                </a:lnTo>
                <a:lnTo>
                  <a:pt x="2911" y="4725"/>
                </a:lnTo>
                <a:lnTo>
                  <a:pt x="2940" y="4735"/>
                </a:lnTo>
                <a:lnTo>
                  <a:pt x="2978" y="4725"/>
                </a:lnTo>
                <a:lnTo>
                  <a:pt x="3008" y="4716"/>
                </a:lnTo>
                <a:lnTo>
                  <a:pt x="3037" y="4706"/>
                </a:lnTo>
                <a:lnTo>
                  <a:pt x="3066" y="4706"/>
                </a:lnTo>
                <a:lnTo>
                  <a:pt x="3105" y="4706"/>
                </a:lnTo>
                <a:lnTo>
                  <a:pt x="3134" y="4716"/>
                </a:lnTo>
                <a:lnTo>
                  <a:pt x="3163" y="4735"/>
                </a:lnTo>
                <a:lnTo>
                  <a:pt x="3192" y="4774"/>
                </a:lnTo>
                <a:lnTo>
                  <a:pt x="3221" y="4813"/>
                </a:lnTo>
                <a:lnTo>
                  <a:pt x="3250" y="4842"/>
                </a:lnTo>
                <a:lnTo>
                  <a:pt x="3279" y="4852"/>
                </a:lnTo>
                <a:lnTo>
                  <a:pt x="3299" y="4861"/>
                </a:lnTo>
                <a:lnTo>
                  <a:pt x="3367" y="4900"/>
                </a:lnTo>
                <a:lnTo>
                  <a:pt x="3434" y="4929"/>
                </a:lnTo>
                <a:lnTo>
                  <a:pt x="3493" y="4929"/>
                </a:lnTo>
                <a:lnTo>
                  <a:pt x="3531" y="4919"/>
                </a:lnTo>
                <a:lnTo>
                  <a:pt x="3531" y="4929"/>
                </a:lnTo>
                <a:lnTo>
                  <a:pt x="3541" y="4958"/>
                </a:lnTo>
                <a:lnTo>
                  <a:pt x="3551" y="4987"/>
                </a:lnTo>
                <a:lnTo>
                  <a:pt x="3570" y="5016"/>
                </a:lnTo>
                <a:lnTo>
                  <a:pt x="3599" y="5055"/>
                </a:lnTo>
                <a:lnTo>
                  <a:pt x="3619" y="5084"/>
                </a:lnTo>
                <a:lnTo>
                  <a:pt x="3628" y="5114"/>
                </a:lnTo>
                <a:lnTo>
                  <a:pt x="3648" y="5133"/>
                </a:lnTo>
                <a:lnTo>
                  <a:pt x="3667" y="5162"/>
                </a:lnTo>
                <a:lnTo>
                  <a:pt x="3716" y="5191"/>
                </a:lnTo>
                <a:lnTo>
                  <a:pt x="3774" y="5230"/>
                </a:lnTo>
                <a:lnTo>
                  <a:pt x="3803" y="5259"/>
                </a:lnTo>
                <a:lnTo>
                  <a:pt x="3823" y="5240"/>
                </a:lnTo>
                <a:lnTo>
                  <a:pt x="3823" y="5220"/>
                </a:lnTo>
                <a:lnTo>
                  <a:pt x="3832" y="5259"/>
                </a:lnTo>
                <a:lnTo>
                  <a:pt x="3842" y="5288"/>
                </a:lnTo>
                <a:lnTo>
                  <a:pt x="3861" y="5317"/>
                </a:lnTo>
                <a:lnTo>
                  <a:pt x="3881" y="5337"/>
                </a:lnTo>
                <a:lnTo>
                  <a:pt x="3910" y="5346"/>
                </a:lnTo>
                <a:lnTo>
                  <a:pt x="3929" y="5356"/>
                </a:lnTo>
                <a:lnTo>
                  <a:pt x="3949" y="5356"/>
                </a:lnTo>
                <a:lnTo>
                  <a:pt x="3978" y="5346"/>
                </a:lnTo>
                <a:lnTo>
                  <a:pt x="3987" y="5317"/>
                </a:lnTo>
                <a:lnTo>
                  <a:pt x="3997" y="5278"/>
                </a:lnTo>
                <a:lnTo>
                  <a:pt x="4007" y="5211"/>
                </a:lnTo>
                <a:lnTo>
                  <a:pt x="3939" y="5230"/>
                </a:lnTo>
                <a:lnTo>
                  <a:pt x="3910" y="5230"/>
                </a:lnTo>
                <a:lnTo>
                  <a:pt x="3881" y="5230"/>
                </a:lnTo>
                <a:lnTo>
                  <a:pt x="3852" y="5211"/>
                </a:lnTo>
                <a:lnTo>
                  <a:pt x="3823" y="5191"/>
                </a:lnTo>
                <a:lnTo>
                  <a:pt x="3813" y="5172"/>
                </a:lnTo>
                <a:lnTo>
                  <a:pt x="3793" y="5133"/>
                </a:lnTo>
                <a:lnTo>
                  <a:pt x="3784" y="5123"/>
                </a:lnTo>
                <a:lnTo>
                  <a:pt x="3774" y="5104"/>
                </a:lnTo>
                <a:lnTo>
                  <a:pt x="3755" y="5065"/>
                </a:lnTo>
                <a:lnTo>
                  <a:pt x="3745" y="5026"/>
                </a:lnTo>
                <a:lnTo>
                  <a:pt x="3745" y="5016"/>
                </a:lnTo>
                <a:lnTo>
                  <a:pt x="3745" y="4997"/>
                </a:lnTo>
                <a:lnTo>
                  <a:pt x="3755" y="4987"/>
                </a:lnTo>
                <a:lnTo>
                  <a:pt x="3774" y="4987"/>
                </a:lnTo>
                <a:lnTo>
                  <a:pt x="3803" y="4978"/>
                </a:lnTo>
                <a:lnTo>
                  <a:pt x="3823" y="4968"/>
                </a:lnTo>
                <a:lnTo>
                  <a:pt x="3823" y="4949"/>
                </a:lnTo>
                <a:lnTo>
                  <a:pt x="3813" y="4910"/>
                </a:lnTo>
                <a:lnTo>
                  <a:pt x="3793" y="4871"/>
                </a:lnTo>
                <a:lnTo>
                  <a:pt x="3793" y="4852"/>
                </a:lnTo>
                <a:lnTo>
                  <a:pt x="3774" y="4813"/>
                </a:lnTo>
                <a:lnTo>
                  <a:pt x="3764" y="4793"/>
                </a:lnTo>
                <a:lnTo>
                  <a:pt x="3735" y="4764"/>
                </a:lnTo>
                <a:lnTo>
                  <a:pt x="3706" y="4716"/>
                </a:lnTo>
                <a:lnTo>
                  <a:pt x="3677" y="4687"/>
                </a:lnTo>
                <a:lnTo>
                  <a:pt x="3667" y="4706"/>
                </a:lnTo>
                <a:lnTo>
                  <a:pt x="3658" y="4716"/>
                </a:lnTo>
                <a:lnTo>
                  <a:pt x="3619" y="4725"/>
                </a:lnTo>
                <a:lnTo>
                  <a:pt x="3570" y="4716"/>
                </a:lnTo>
                <a:lnTo>
                  <a:pt x="3541" y="4687"/>
                </a:lnTo>
                <a:lnTo>
                  <a:pt x="3541" y="4687"/>
                </a:lnTo>
                <a:lnTo>
                  <a:pt x="3531" y="4706"/>
                </a:lnTo>
                <a:lnTo>
                  <a:pt x="3522" y="4745"/>
                </a:lnTo>
                <a:lnTo>
                  <a:pt x="3483" y="4745"/>
                </a:lnTo>
                <a:lnTo>
                  <a:pt x="3464" y="4735"/>
                </a:lnTo>
                <a:lnTo>
                  <a:pt x="3464" y="4725"/>
                </a:lnTo>
                <a:lnTo>
                  <a:pt x="3473" y="4706"/>
                </a:lnTo>
                <a:lnTo>
                  <a:pt x="3473" y="4687"/>
                </a:lnTo>
                <a:lnTo>
                  <a:pt x="3473" y="4658"/>
                </a:lnTo>
                <a:lnTo>
                  <a:pt x="3483" y="4599"/>
                </a:lnTo>
                <a:lnTo>
                  <a:pt x="3493" y="4551"/>
                </a:lnTo>
                <a:lnTo>
                  <a:pt x="3493" y="4531"/>
                </a:lnTo>
                <a:lnTo>
                  <a:pt x="3512" y="4502"/>
                </a:lnTo>
                <a:lnTo>
                  <a:pt x="3541" y="4434"/>
                </a:lnTo>
                <a:lnTo>
                  <a:pt x="3561" y="4376"/>
                </a:lnTo>
                <a:lnTo>
                  <a:pt x="3561" y="4347"/>
                </a:lnTo>
                <a:lnTo>
                  <a:pt x="3541" y="4337"/>
                </a:lnTo>
                <a:lnTo>
                  <a:pt x="3512" y="4328"/>
                </a:lnTo>
                <a:lnTo>
                  <a:pt x="3473" y="4328"/>
                </a:lnTo>
                <a:lnTo>
                  <a:pt x="3425" y="4337"/>
                </a:lnTo>
                <a:lnTo>
                  <a:pt x="3396" y="4347"/>
                </a:lnTo>
                <a:lnTo>
                  <a:pt x="3367" y="4376"/>
                </a:lnTo>
                <a:lnTo>
                  <a:pt x="3347" y="4415"/>
                </a:lnTo>
                <a:lnTo>
                  <a:pt x="3337" y="4434"/>
                </a:lnTo>
                <a:lnTo>
                  <a:pt x="3328" y="4464"/>
                </a:lnTo>
                <a:lnTo>
                  <a:pt x="3328" y="4493"/>
                </a:lnTo>
                <a:lnTo>
                  <a:pt x="3318" y="4512"/>
                </a:lnTo>
                <a:lnTo>
                  <a:pt x="3299" y="4531"/>
                </a:lnTo>
                <a:lnTo>
                  <a:pt x="3279" y="4541"/>
                </a:lnTo>
                <a:lnTo>
                  <a:pt x="3231" y="4551"/>
                </a:lnTo>
                <a:lnTo>
                  <a:pt x="3163" y="4551"/>
                </a:lnTo>
                <a:lnTo>
                  <a:pt x="3105" y="4541"/>
                </a:lnTo>
                <a:lnTo>
                  <a:pt x="3076" y="4541"/>
                </a:lnTo>
                <a:lnTo>
                  <a:pt x="3056" y="4531"/>
                </a:lnTo>
                <a:lnTo>
                  <a:pt x="3027" y="4512"/>
                </a:lnTo>
                <a:lnTo>
                  <a:pt x="2998" y="4483"/>
                </a:lnTo>
                <a:lnTo>
                  <a:pt x="2988" y="4444"/>
                </a:lnTo>
                <a:lnTo>
                  <a:pt x="2959" y="4396"/>
                </a:lnTo>
                <a:lnTo>
                  <a:pt x="2930" y="4318"/>
                </a:lnTo>
                <a:lnTo>
                  <a:pt x="2920" y="4231"/>
                </a:lnTo>
                <a:lnTo>
                  <a:pt x="2920" y="4182"/>
                </a:lnTo>
                <a:lnTo>
                  <a:pt x="2930" y="4114"/>
                </a:lnTo>
                <a:lnTo>
                  <a:pt x="2940" y="4046"/>
                </a:lnTo>
                <a:lnTo>
                  <a:pt x="2940" y="4008"/>
                </a:lnTo>
                <a:lnTo>
                  <a:pt x="2940" y="3959"/>
                </a:lnTo>
                <a:lnTo>
                  <a:pt x="2920" y="3891"/>
                </a:lnTo>
                <a:lnTo>
                  <a:pt x="2930" y="3872"/>
                </a:lnTo>
                <a:lnTo>
                  <a:pt x="2959" y="3852"/>
                </a:lnTo>
                <a:lnTo>
                  <a:pt x="2988" y="3823"/>
                </a:lnTo>
                <a:lnTo>
                  <a:pt x="2998" y="3804"/>
                </a:lnTo>
                <a:lnTo>
                  <a:pt x="3017" y="3794"/>
                </a:lnTo>
                <a:lnTo>
                  <a:pt x="3037" y="3794"/>
                </a:lnTo>
                <a:lnTo>
                  <a:pt x="3046" y="3794"/>
                </a:lnTo>
                <a:lnTo>
                  <a:pt x="3056" y="3784"/>
                </a:lnTo>
                <a:lnTo>
                  <a:pt x="3076" y="3755"/>
                </a:lnTo>
                <a:lnTo>
                  <a:pt x="3056" y="3746"/>
                </a:lnTo>
                <a:lnTo>
                  <a:pt x="3046" y="3736"/>
                </a:lnTo>
                <a:lnTo>
                  <a:pt x="3037" y="3726"/>
                </a:lnTo>
                <a:lnTo>
                  <a:pt x="3056" y="3736"/>
                </a:lnTo>
                <a:lnTo>
                  <a:pt x="3085" y="3736"/>
                </a:lnTo>
                <a:lnTo>
                  <a:pt x="3124" y="3726"/>
                </a:lnTo>
                <a:lnTo>
                  <a:pt x="3163" y="3717"/>
                </a:lnTo>
                <a:lnTo>
                  <a:pt x="3211" y="3707"/>
                </a:lnTo>
                <a:lnTo>
                  <a:pt x="3240" y="3707"/>
                </a:lnTo>
                <a:lnTo>
                  <a:pt x="3270" y="3717"/>
                </a:lnTo>
                <a:lnTo>
                  <a:pt x="3289" y="3726"/>
                </a:lnTo>
                <a:lnTo>
                  <a:pt x="3318" y="3746"/>
                </a:lnTo>
                <a:lnTo>
                  <a:pt x="3337" y="3755"/>
                </a:lnTo>
                <a:lnTo>
                  <a:pt x="3367" y="3746"/>
                </a:lnTo>
                <a:lnTo>
                  <a:pt x="3386" y="3717"/>
                </a:lnTo>
                <a:lnTo>
                  <a:pt x="3376" y="3707"/>
                </a:lnTo>
                <a:lnTo>
                  <a:pt x="3376" y="3678"/>
                </a:lnTo>
                <a:lnTo>
                  <a:pt x="3367" y="3649"/>
                </a:lnTo>
                <a:lnTo>
                  <a:pt x="3367" y="3619"/>
                </a:lnTo>
                <a:lnTo>
                  <a:pt x="3376" y="3649"/>
                </a:lnTo>
                <a:lnTo>
                  <a:pt x="3386" y="3668"/>
                </a:lnTo>
                <a:lnTo>
                  <a:pt x="3396" y="3687"/>
                </a:lnTo>
                <a:lnTo>
                  <a:pt x="3415" y="3687"/>
                </a:lnTo>
                <a:lnTo>
                  <a:pt x="3434" y="3687"/>
                </a:lnTo>
                <a:lnTo>
                  <a:pt x="3454" y="3687"/>
                </a:lnTo>
                <a:lnTo>
                  <a:pt x="3493" y="3658"/>
                </a:lnTo>
                <a:lnTo>
                  <a:pt x="3522" y="3678"/>
                </a:lnTo>
                <a:lnTo>
                  <a:pt x="3570" y="3687"/>
                </a:lnTo>
                <a:lnTo>
                  <a:pt x="3619" y="3687"/>
                </a:lnTo>
                <a:lnTo>
                  <a:pt x="3658" y="3697"/>
                </a:lnTo>
                <a:lnTo>
                  <a:pt x="3658" y="3707"/>
                </a:lnTo>
                <a:lnTo>
                  <a:pt x="3677" y="3726"/>
                </a:lnTo>
                <a:lnTo>
                  <a:pt x="3696" y="3736"/>
                </a:lnTo>
                <a:lnTo>
                  <a:pt x="3706" y="3746"/>
                </a:lnTo>
                <a:lnTo>
                  <a:pt x="3716" y="3746"/>
                </a:lnTo>
                <a:lnTo>
                  <a:pt x="3725" y="3746"/>
                </a:lnTo>
                <a:lnTo>
                  <a:pt x="3745" y="3736"/>
                </a:lnTo>
                <a:lnTo>
                  <a:pt x="3764" y="3717"/>
                </a:lnTo>
                <a:lnTo>
                  <a:pt x="3803" y="3775"/>
                </a:lnTo>
                <a:lnTo>
                  <a:pt x="3823" y="3833"/>
                </a:lnTo>
                <a:lnTo>
                  <a:pt x="3842" y="3901"/>
                </a:lnTo>
                <a:lnTo>
                  <a:pt x="3861" y="3969"/>
                </a:lnTo>
                <a:lnTo>
                  <a:pt x="3881" y="4008"/>
                </a:lnTo>
                <a:lnTo>
                  <a:pt x="3900" y="4017"/>
                </a:lnTo>
                <a:lnTo>
                  <a:pt x="3929" y="4027"/>
                </a:lnTo>
                <a:lnTo>
                  <a:pt x="3958" y="4027"/>
                </a:lnTo>
                <a:lnTo>
                  <a:pt x="3968" y="4017"/>
                </a:lnTo>
                <a:lnTo>
                  <a:pt x="3978" y="3998"/>
                </a:lnTo>
                <a:lnTo>
                  <a:pt x="3978" y="3959"/>
                </a:lnTo>
                <a:lnTo>
                  <a:pt x="3978" y="3930"/>
                </a:lnTo>
                <a:lnTo>
                  <a:pt x="3968" y="3872"/>
                </a:lnTo>
                <a:lnTo>
                  <a:pt x="3968" y="3843"/>
                </a:lnTo>
                <a:lnTo>
                  <a:pt x="3968" y="3755"/>
                </a:lnTo>
                <a:lnTo>
                  <a:pt x="3958" y="3717"/>
                </a:lnTo>
                <a:lnTo>
                  <a:pt x="3929" y="3707"/>
                </a:lnTo>
                <a:lnTo>
                  <a:pt x="3900" y="3697"/>
                </a:lnTo>
                <a:lnTo>
                  <a:pt x="3881" y="3687"/>
                </a:lnTo>
                <a:lnTo>
                  <a:pt x="3871" y="3668"/>
                </a:lnTo>
                <a:lnTo>
                  <a:pt x="3861" y="3619"/>
                </a:lnTo>
                <a:lnTo>
                  <a:pt x="3881" y="3581"/>
                </a:lnTo>
                <a:lnTo>
                  <a:pt x="3910" y="3532"/>
                </a:lnTo>
                <a:lnTo>
                  <a:pt x="3949" y="3493"/>
                </a:lnTo>
                <a:lnTo>
                  <a:pt x="3958" y="3493"/>
                </a:lnTo>
                <a:lnTo>
                  <a:pt x="3987" y="3484"/>
                </a:lnTo>
                <a:lnTo>
                  <a:pt x="4017" y="3464"/>
                </a:lnTo>
                <a:lnTo>
                  <a:pt x="4055" y="3445"/>
                </a:lnTo>
                <a:lnTo>
                  <a:pt x="4084" y="3435"/>
                </a:lnTo>
                <a:lnTo>
                  <a:pt x="4114" y="3416"/>
                </a:lnTo>
                <a:lnTo>
                  <a:pt x="4152" y="3367"/>
                </a:lnTo>
                <a:lnTo>
                  <a:pt x="4172" y="3328"/>
                </a:lnTo>
                <a:lnTo>
                  <a:pt x="4181" y="3290"/>
                </a:lnTo>
                <a:lnTo>
                  <a:pt x="4172" y="3251"/>
                </a:lnTo>
                <a:lnTo>
                  <a:pt x="4201" y="3241"/>
                </a:lnTo>
                <a:lnTo>
                  <a:pt x="4220" y="3212"/>
                </a:lnTo>
                <a:lnTo>
                  <a:pt x="4220" y="3202"/>
                </a:lnTo>
                <a:lnTo>
                  <a:pt x="4201" y="3193"/>
                </a:lnTo>
                <a:lnTo>
                  <a:pt x="4162" y="3183"/>
                </a:lnTo>
                <a:lnTo>
                  <a:pt x="4152" y="3173"/>
                </a:lnTo>
                <a:lnTo>
                  <a:pt x="4152" y="3173"/>
                </a:lnTo>
                <a:lnTo>
                  <a:pt x="4162" y="3154"/>
                </a:lnTo>
                <a:lnTo>
                  <a:pt x="4172" y="3144"/>
                </a:lnTo>
                <a:lnTo>
                  <a:pt x="4162" y="3115"/>
                </a:lnTo>
                <a:lnTo>
                  <a:pt x="4152" y="3096"/>
                </a:lnTo>
                <a:lnTo>
                  <a:pt x="4172" y="3076"/>
                </a:lnTo>
                <a:lnTo>
                  <a:pt x="4191" y="3037"/>
                </a:lnTo>
                <a:lnTo>
                  <a:pt x="4201" y="3018"/>
                </a:lnTo>
                <a:lnTo>
                  <a:pt x="4220" y="2999"/>
                </a:lnTo>
                <a:lnTo>
                  <a:pt x="4249" y="3018"/>
                </a:lnTo>
                <a:lnTo>
                  <a:pt x="4269" y="3028"/>
                </a:lnTo>
                <a:lnTo>
                  <a:pt x="4298" y="3018"/>
                </a:lnTo>
                <a:lnTo>
                  <a:pt x="4327" y="3008"/>
                </a:lnTo>
                <a:lnTo>
                  <a:pt x="4337" y="2979"/>
                </a:lnTo>
                <a:lnTo>
                  <a:pt x="4327" y="2960"/>
                </a:lnTo>
                <a:lnTo>
                  <a:pt x="4327" y="2940"/>
                </a:lnTo>
                <a:lnTo>
                  <a:pt x="4337" y="2921"/>
                </a:lnTo>
                <a:lnTo>
                  <a:pt x="4356" y="2911"/>
                </a:lnTo>
                <a:lnTo>
                  <a:pt x="4414" y="2882"/>
                </a:lnTo>
                <a:lnTo>
                  <a:pt x="4453" y="2872"/>
                </a:lnTo>
                <a:lnTo>
                  <a:pt x="4473" y="2863"/>
                </a:lnTo>
                <a:lnTo>
                  <a:pt x="4492" y="2853"/>
                </a:lnTo>
                <a:lnTo>
                  <a:pt x="4492" y="2853"/>
                </a:lnTo>
                <a:lnTo>
                  <a:pt x="4521" y="2853"/>
                </a:lnTo>
                <a:lnTo>
                  <a:pt x="4531" y="2843"/>
                </a:lnTo>
                <a:lnTo>
                  <a:pt x="4540" y="2814"/>
                </a:lnTo>
                <a:lnTo>
                  <a:pt x="4540" y="2785"/>
                </a:lnTo>
                <a:lnTo>
                  <a:pt x="4540" y="2746"/>
                </a:lnTo>
                <a:lnTo>
                  <a:pt x="4550" y="2727"/>
                </a:lnTo>
                <a:lnTo>
                  <a:pt x="4579" y="2708"/>
                </a:lnTo>
                <a:lnTo>
                  <a:pt x="4618" y="2688"/>
                </a:lnTo>
                <a:lnTo>
                  <a:pt x="4657" y="2678"/>
                </a:lnTo>
                <a:lnTo>
                  <a:pt x="4676" y="2669"/>
                </a:lnTo>
                <a:lnTo>
                  <a:pt x="4754" y="2611"/>
                </a:lnTo>
                <a:lnTo>
                  <a:pt x="4764" y="2601"/>
                </a:lnTo>
                <a:lnTo>
                  <a:pt x="4754" y="2591"/>
                </a:lnTo>
                <a:lnTo>
                  <a:pt x="4793" y="2591"/>
                </a:lnTo>
                <a:lnTo>
                  <a:pt x="4822" y="2591"/>
                </a:lnTo>
                <a:lnTo>
                  <a:pt x="4861" y="2572"/>
                </a:lnTo>
                <a:lnTo>
                  <a:pt x="4890" y="2543"/>
                </a:lnTo>
                <a:lnTo>
                  <a:pt x="4909" y="2523"/>
                </a:lnTo>
                <a:lnTo>
                  <a:pt x="4909" y="2504"/>
                </a:lnTo>
                <a:lnTo>
                  <a:pt x="4890" y="2484"/>
                </a:lnTo>
                <a:lnTo>
                  <a:pt x="4861" y="2455"/>
                </a:lnTo>
                <a:lnTo>
                  <a:pt x="4870" y="2436"/>
                </a:lnTo>
                <a:lnTo>
                  <a:pt x="4851" y="2407"/>
                </a:lnTo>
                <a:lnTo>
                  <a:pt x="4822" y="2397"/>
                </a:lnTo>
                <a:lnTo>
                  <a:pt x="4783" y="2387"/>
                </a:lnTo>
                <a:lnTo>
                  <a:pt x="4802" y="2378"/>
                </a:lnTo>
                <a:lnTo>
                  <a:pt x="4831" y="2378"/>
                </a:lnTo>
                <a:lnTo>
                  <a:pt x="4861" y="2378"/>
                </a:lnTo>
                <a:lnTo>
                  <a:pt x="4880" y="2378"/>
                </a:lnTo>
                <a:lnTo>
                  <a:pt x="4909" y="2358"/>
                </a:lnTo>
                <a:lnTo>
                  <a:pt x="4909" y="2339"/>
                </a:lnTo>
                <a:lnTo>
                  <a:pt x="4890" y="2320"/>
                </a:lnTo>
                <a:lnTo>
                  <a:pt x="4851" y="2310"/>
                </a:lnTo>
                <a:lnTo>
                  <a:pt x="4812" y="2300"/>
                </a:lnTo>
                <a:lnTo>
                  <a:pt x="4764" y="2310"/>
                </a:lnTo>
                <a:lnTo>
                  <a:pt x="4715" y="2329"/>
                </a:lnTo>
                <a:close/>
                <a:moveTo>
                  <a:pt x="3929" y="6346"/>
                </a:moveTo>
                <a:lnTo>
                  <a:pt x="4152" y="6287"/>
                </a:lnTo>
                <a:lnTo>
                  <a:pt x="4375" y="6219"/>
                </a:lnTo>
                <a:lnTo>
                  <a:pt x="4579" y="6142"/>
                </a:lnTo>
                <a:lnTo>
                  <a:pt x="4783" y="6035"/>
                </a:lnTo>
                <a:lnTo>
                  <a:pt x="4977" y="5928"/>
                </a:lnTo>
                <a:lnTo>
                  <a:pt x="5152" y="5793"/>
                </a:lnTo>
                <a:lnTo>
                  <a:pt x="5326" y="5647"/>
                </a:lnTo>
                <a:lnTo>
                  <a:pt x="5491" y="5482"/>
                </a:lnTo>
                <a:lnTo>
                  <a:pt x="5481" y="5472"/>
                </a:lnTo>
                <a:lnTo>
                  <a:pt x="5443" y="5463"/>
                </a:lnTo>
                <a:lnTo>
                  <a:pt x="5414" y="5453"/>
                </a:lnTo>
                <a:lnTo>
                  <a:pt x="5384" y="5443"/>
                </a:lnTo>
                <a:lnTo>
                  <a:pt x="5346" y="5434"/>
                </a:lnTo>
                <a:lnTo>
                  <a:pt x="5317" y="5424"/>
                </a:lnTo>
                <a:lnTo>
                  <a:pt x="5297" y="5414"/>
                </a:lnTo>
                <a:lnTo>
                  <a:pt x="5278" y="5405"/>
                </a:lnTo>
                <a:lnTo>
                  <a:pt x="5278" y="5375"/>
                </a:lnTo>
                <a:lnTo>
                  <a:pt x="5268" y="5346"/>
                </a:lnTo>
                <a:lnTo>
                  <a:pt x="5249" y="5327"/>
                </a:lnTo>
                <a:lnTo>
                  <a:pt x="5229" y="5308"/>
                </a:lnTo>
                <a:lnTo>
                  <a:pt x="5210" y="5298"/>
                </a:lnTo>
                <a:lnTo>
                  <a:pt x="5171" y="5269"/>
                </a:lnTo>
                <a:lnTo>
                  <a:pt x="5152" y="5249"/>
                </a:lnTo>
                <a:lnTo>
                  <a:pt x="5132" y="5240"/>
                </a:lnTo>
                <a:lnTo>
                  <a:pt x="5122" y="5230"/>
                </a:lnTo>
                <a:lnTo>
                  <a:pt x="5093" y="5211"/>
                </a:lnTo>
                <a:lnTo>
                  <a:pt x="5074" y="5191"/>
                </a:lnTo>
                <a:lnTo>
                  <a:pt x="5064" y="5181"/>
                </a:lnTo>
                <a:lnTo>
                  <a:pt x="5055" y="5181"/>
                </a:lnTo>
                <a:lnTo>
                  <a:pt x="5025" y="5172"/>
                </a:lnTo>
                <a:lnTo>
                  <a:pt x="5006" y="5162"/>
                </a:lnTo>
                <a:lnTo>
                  <a:pt x="4987" y="5162"/>
                </a:lnTo>
                <a:lnTo>
                  <a:pt x="4977" y="5172"/>
                </a:lnTo>
                <a:lnTo>
                  <a:pt x="4948" y="5172"/>
                </a:lnTo>
                <a:lnTo>
                  <a:pt x="4938" y="5172"/>
                </a:lnTo>
                <a:lnTo>
                  <a:pt x="4909" y="5181"/>
                </a:lnTo>
                <a:lnTo>
                  <a:pt x="4890" y="5191"/>
                </a:lnTo>
                <a:lnTo>
                  <a:pt x="4870" y="5201"/>
                </a:lnTo>
                <a:lnTo>
                  <a:pt x="4870" y="5201"/>
                </a:lnTo>
                <a:lnTo>
                  <a:pt x="4861" y="5211"/>
                </a:lnTo>
                <a:lnTo>
                  <a:pt x="4870" y="5220"/>
                </a:lnTo>
                <a:lnTo>
                  <a:pt x="4822" y="5181"/>
                </a:lnTo>
                <a:lnTo>
                  <a:pt x="4783" y="5162"/>
                </a:lnTo>
                <a:lnTo>
                  <a:pt x="4744" y="5133"/>
                </a:lnTo>
                <a:lnTo>
                  <a:pt x="4705" y="5123"/>
                </a:lnTo>
                <a:lnTo>
                  <a:pt x="4686" y="5114"/>
                </a:lnTo>
                <a:lnTo>
                  <a:pt x="4657" y="5094"/>
                </a:lnTo>
                <a:lnTo>
                  <a:pt x="4618" y="5055"/>
                </a:lnTo>
                <a:lnTo>
                  <a:pt x="4589" y="5055"/>
                </a:lnTo>
                <a:lnTo>
                  <a:pt x="4570" y="5055"/>
                </a:lnTo>
                <a:lnTo>
                  <a:pt x="4540" y="5065"/>
                </a:lnTo>
                <a:lnTo>
                  <a:pt x="4511" y="5084"/>
                </a:lnTo>
                <a:lnTo>
                  <a:pt x="4492" y="5114"/>
                </a:lnTo>
                <a:lnTo>
                  <a:pt x="4492" y="5162"/>
                </a:lnTo>
                <a:lnTo>
                  <a:pt x="4492" y="5191"/>
                </a:lnTo>
                <a:lnTo>
                  <a:pt x="4482" y="5211"/>
                </a:lnTo>
                <a:lnTo>
                  <a:pt x="4473" y="5201"/>
                </a:lnTo>
                <a:lnTo>
                  <a:pt x="4463" y="5181"/>
                </a:lnTo>
                <a:lnTo>
                  <a:pt x="4473" y="5162"/>
                </a:lnTo>
                <a:lnTo>
                  <a:pt x="4482" y="5133"/>
                </a:lnTo>
                <a:lnTo>
                  <a:pt x="4492" y="5084"/>
                </a:lnTo>
                <a:lnTo>
                  <a:pt x="4492" y="5065"/>
                </a:lnTo>
                <a:lnTo>
                  <a:pt x="4492" y="5046"/>
                </a:lnTo>
                <a:lnTo>
                  <a:pt x="4473" y="5026"/>
                </a:lnTo>
                <a:lnTo>
                  <a:pt x="4443" y="5026"/>
                </a:lnTo>
                <a:lnTo>
                  <a:pt x="4414" y="5036"/>
                </a:lnTo>
                <a:lnTo>
                  <a:pt x="4385" y="5046"/>
                </a:lnTo>
                <a:lnTo>
                  <a:pt x="4337" y="5084"/>
                </a:lnTo>
                <a:lnTo>
                  <a:pt x="4317" y="5114"/>
                </a:lnTo>
                <a:lnTo>
                  <a:pt x="4298" y="5123"/>
                </a:lnTo>
                <a:lnTo>
                  <a:pt x="4288" y="5123"/>
                </a:lnTo>
                <a:lnTo>
                  <a:pt x="4259" y="5143"/>
                </a:lnTo>
                <a:lnTo>
                  <a:pt x="4230" y="5162"/>
                </a:lnTo>
                <a:lnTo>
                  <a:pt x="4220" y="5181"/>
                </a:lnTo>
                <a:lnTo>
                  <a:pt x="4201" y="5201"/>
                </a:lnTo>
                <a:lnTo>
                  <a:pt x="4191" y="5230"/>
                </a:lnTo>
                <a:lnTo>
                  <a:pt x="4181" y="5259"/>
                </a:lnTo>
                <a:lnTo>
                  <a:pt x="4172" y="5278"/>
                </a:lnTo>
                <a:lnTo>
                  <a:pt x="4152" y="5269"/>
                </a:lnTo>
                <a:lnTo>
                  <a:pt x="4123" y="5249"/>
                </a:lnTo>
                <a:lnTo>
                  <a:pt x="4084" y="5240"/>
                </a:lnTo>
                <a:lnTo>
                  <a:pt x="4075" y="5230"/>
                </a:lnTo>
                <a:lnTo>
                  <a:pt x="4084" y="5259"/>
                </a:lnTo>
                <a:lnTo>
                  <a:pt x="4084" y="5288"/>
                </a:lnTo>
                <a:lnTo>
                  <a:pt x="4094" y="5337"/>
                </a:lnTo>
                <a:lnTo>
                  <a:pt x="4094" y="5385"/>
                </a:lnTo>
                <a:lnTo>
                  <a:pt x="4104" y="5443"/>
                </a:lnTo>
                <a:lnTo>
                  <a:pt x="4104" y="5492"/>
                </a:lnTo>
                <a:lnTo>
                  <a:pt x="4123" y="5560"/>
                </a:lnTo>
                <a:lnTo>
                  <a:pt x="4133" y="5628"/>
                </a:lnTo>
                <a:lnTo>
                  <a:pt x="4123" y="5676"/>
                </a:lnTo>
                <a:lnTo>
                  <a:pt x="4104" y="5734"/>
                </a:lnTo>
                <a:lnTo>
                  <a:pt x="4065" y="5773"/>
                </a:lnTo>
                <a:lnTo>
                  <a:pt x="4007" y="5831"/>
                </a:lnTo>
                <a:lnTo>
                  <a:pt x="3978" y="5880"/>
                </a:lnTo>
                <a:lnTo>
                  <a:pt x="3949" y="5919"/>
                </a:lnTo>
                <a:lnTo>
                  <a:pt x="3939" y="5958"/>
                </a:lnTo>
                <a:lnTo>
                  <a:pt x="3929" y="6006"/>
                </a:lnTo>
                <a:lnTo>
                  <a:pt x="3939" y="6035"/>
                </a:lnTo>
                <a:lnTo>
                  <a:pt x="3958" y="6064"/>
                </a:lnTo>
                <a:lnTo>
                  <a:pt x="3987" y="6074"/>
                </a:lnTo>
                <a:lnTo>
                  <a:pt x="3987" y="6093"/>
                </a:lnTo>
                <a:lnTo>
                  <a:pt x="3987" y="6113"/>
                </a:lnTo>
                <a:lnTo>
                  <a:pt x="3958" y="6171"/>
                </a:lnTo>
                <a:lnTo>
                  <a:pt x="3929" y="6219"/>
                </a:lnTo>
                <a:lnTo>
                  <a:pt x="3920" y="6249"/>
                </a:lnTo>
                <a:lnTo>
                  <a:pt x="3920" y="6268"/>
                </a:lnTo>
                <a:lnTo>
                  <a:pt x="3929" y="6297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g1e5ed72bc08_1_67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62" name="Google Shape;962;g1e5ed72bc08_1_67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3" name="Google Shape;963;g1e5ed72bc08_1_67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1"/>
          <p:cNvSpPr txBox="1"/>
          <p:nvPr/>
        </p:nvSpPr>
        <p:spPr>
          <a:xfrm>
            <a:off x="46182" y="2483427"/>
            <a:ext cx="5035582" cy="121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Communities</a:t>
            </a:r>
            <a:endParaRPr sz="60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52</a:t>
            </a:fld>
            <a:endParaRPr b="1"/>
          </a:p>
        </p:txBody>
      </p:sp>
      <p:sp>
        <p:nvSpPr>
          <p:cNvPr id="971" name="Google Shape;971;p5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72" name="Google Shape;972;p5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73" name="Google Shape;973;p5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4" name="Google Shape;9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50" y="3625575"/>
            <a:ext cx="839849" cy="4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2"/>
          <p:cNvSpPr txBox="1"/>
          <p:nvPr/>
        </p:nvSpPr>
        <p:spPr>
          <a:xfrm>
            <a:off x="46182" y="2483427"/>
            <a:ext cx="5035582" cy="121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Communities</a:t>
            </a:r>
            <a:endParaRPr sz="60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5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53</a:t>
            </a:fld>
            <a:endParaRPr b="1"/>
          </a:p>
        </p:txBody>
      </p:sp>
      <p:pic>
        <p:nvPicPr>
          <p:cNvPr id="982" name="Google Shape;982;p52" descr="Interface gráfica do usuári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894" t="2137" r="1773" b="3419"/>
          <a:stretch/>
        </p:blipFill>
        <p:spPr>
          <a:xfrm>
            <a:off x="5481106" y="1239239"/>
            <a:ext cx="6327415" cy="2312674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83" name="Google Shape;983;p5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84" name="Google Shape;984;p5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85" name="Google Shape;985;p5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86" name="Google Shape;9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050" y="3625575"/>
            <a:ext cx="839849" cy="4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3"/>
          <p:cNvSpPr txBox="1"/>
          <p:nvPr/>
        </p:nvSpPr>
        <p:spPr>
          <a:xfrm>
            <a:off x="46182" y="2483427"/>
            <a:ext cx="5035582" cy="121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Communities</a:t>
            </a:r>
            <a:endParaRPr sz="60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5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54</a:t>
            </a:fld>
            <a:endParaRPr b="1"/>
          </a:p>
        </p:txBody>
      </p:sp>
      <p:pic>
        <p:nvPicPr>
          <p:cNvPr id="994" name="Google Shape;994;p53" descr="Interface gráfica do usuári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894" t="2137" r="1773" b="3419"/>
          <a:stretch/>
        </p:blipFill>
        <p:spPr>
          <a:xfrm>
            <a:off x="5481106" y="1239239"/>
            <a:ext cx="6327415" cy="2312674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995" name="Google Shape;995;p53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4673" y="2825909"/>
            <a:ext cx="6795654" cy="3203544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96" name="Google Shape;996;p5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97" name="Google Shape;997;p5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98" name="Google Shape;998;p5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99" name="Google Shape;99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050" y="3625575"/>
            <a:ext cx="839849" cy="4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e3ae0ed594_4_2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06" name="Google Shape;1006;g1e3ae0ed594_4_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55</a:t>
            </a:fld>
            <a:endParaRPr b="1"/>
          </a:p>
        </p:txBody>
      </p:sp>
      <p:sp>
        <p:nvSpPr>
          <p:cNvPr id="1007" name="Google Shape;1007;g1e3ae0ed594_4_23"/>
          <p:cNvSpPr/>
          <p:nvPr/>
        </p:nvSpPr>
        <p:spPr>
          <a:xfrm>
            <a:off x="8978924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g1e3ae0ed594_4_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09" name="Google Shape;1009;g1e3ae0ed594_4_2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10" name="Google Shape;1010;g1e3ae0ed594_4_2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e5ed72bc08_1_6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56</a:t>
            </a:fld>
            <a:endParaRPr b="1"/>
          </a:p>
        </p:txBody>
      </p:sp>
      <p:pic>
        <p:nvPicPr>
          <p:cNvPr id="1017" name="Google Shape;1017;g1e5ed72bc08_1_688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7082" y="1180297"/>
            <a:ext cx="8746835" cy="482674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18" name="Google Shape;1018;g1e5ed72bc08_1_688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19" name="Google Shape;1019;g1e5ed72bc08_1_688"/>
          <p:cNvSpPr/>
          <p:nvPr/>
        </p:nvSpPr>
        <p:spPr>
          <a:xfrm>
            <a:off x="8978924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g1e5ed72bc08_1_68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21" name="Google Shape;1021;g1e5ed72bc08_1_68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2" name="Google Shape;1022;g1e5ed72bc08_1_68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g1e5ed72bc08_1_619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7082" y="1180297"/>
            <a:ext cx="8746835" cy="482674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29" name="Google Shape;1029;g1e5ed72bc08_1_6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57</a:t>
            </a:fld>
            <a:endParaRPr b="1"/>
          </a:p>
        </p:txBody>
      </p:sp>
      <p:pic>
        <p:nvPicPr>
          <p:cNvPr id="1030" name="Google Shape;1030;g1e5ed72bc08_1_6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1080" y="2863675"/>
            <a:ext cx="6570801" cy="351734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31" name="Google Shape;1031;g1e5ed72bc08_1_619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32" name="Google Shape;1032;g1e5ed72bc08_1_619"/>
          <p:cNvSpPr/>
          <p:nvPr/>
        </p:nvSpPr>
        <p:spPr>
          <a:xfrm>
            <a:off x="8978924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1e5ed72bc08_1_6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34" name="Google Shape;1034;g1e5ed72bc08_1_61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35" name="Google Shape;1035;g1e5ed72bc08_1_61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e3ae0ed594_4_89"/>
          <p:cNvSpPr txBox="1"/>
          <p:nvPr/>
        </p:nvSpPr>
        <p:spPr>
          <a:xfrm>
            <a:off x="0" y="1437950"/>
            <a:ext cx="6005400" cy="27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Real-time exchange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2" name="Google Shape;1042;g1e3ae0ed594_4_8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58</a:t>
            </a:fld>
            <a:endParaRPr b="1"/>
          </a:p>
        </p:txBody>
      </p:sp>
      <p:sp>
        <p:nvSpPr>
          <p:cNvPr id="1043" name="Google Shape;1043;g1e3ae0ed594_4_89"/>
          <p:cNvSpPr/>
          <p:nvPr/>
        </p:nvSpPr>
        <p:spPr>
          <a:xfrm>
            <a:off x="2645990" y="3951275"/>
            <a:ext cx="713426" cy="568926"/>
          </a:xfrm>
          <a:custGeom>
            <a:avLst/>
            <a:gdLst/>
            <a:ahLst/>
            <a:cxnLst/>
            <a:rect l="l" t="t" r="r" b="b"/>
            <a:pathLst>
              <a:path w="8005" h="6384" extrusionOk="0">
                <a:moveTo>
                  <a:pt x="5860" y="1155"/>
                </a:moveTo>
                <a:lnTo>
                  <a:pt x="5967" y="1290"/>
                </a:lnTo>
                <a:lnTo>
                  <a:pt x="6044" y="1426"/>
                </a:lnTo>
                <a:lnTo>
                  <a:pt x="6122" y="1562"/>
                </a:lnTo>
                <a:lnTo>
                  <a:pt x="6190" y="1708"/>
                </a:lnTo>
                <a:lnTo>
                  <a:pt x="6229" y="1853"/>
                </a:lnTo>
                <a:lnTo>
                  <a:pt x="6258" y="2008"/>
                </a:lnTo>
                <a:lnTo>
                  <a:pt x="6287" y="2164"/>
                </a:lnTo>
                <a:lnTo>
                  <a:pt x="6287" y="2319"/>
                </a:lnTo>
                <a:lnTo>
                  <a:pt x="6287" y="2474"/>
                </a:lnTo>
                <a:lnTo>
                  <a:pt x="6258" y="2629"/>
                </a:lnTo>
                <a:lnTo>
                  <a:pt x="6229" y="2775"/>
                </a:lnTo>
                <a:lnTo>
                  <a:pt x="6190" y="2920"/>
                </a:lnTo>
                <a:lnTo>
                  <a:pt x="6122" y="3066"/>
                </a:lnTo>
                <a:lnTo>
                  <a:pt x="6044" y="3202"/>
                </a:lnTo>
                <a:lnTo>
                  <a:pt x="5967" y="3347"/>
                </a:lnTo>
                <a:lnTo>
                  <a:pt x="5860" y="3483"/>
                </a:lnTo>
                <a:lnTo>
                  <a:pt x="5753" y="3609"/>
                </a:lnTo>
                <a:lnTo>
                  <a:pt x="5637" y="3735"/>
                </a:lnTo>
                <a:lnTo>
                  <a:pt x="5511" y="3852"/>
                </a:lnTo>
                <a:lnTo>
                  <a:pt x="5365" y="3968"/>
                </a:lnTo>
                <a:lnTo>
                  <a:pt x="5220" y="4065"/>
                </a:lnTo>
                <a:lnTo>
                  <a:pt x="5065" y="4162"/>
                </a:lnTo>
                <a:lnTo>
                  <a:pt x="4900" y="4249"/>
                </a:lnTo>
                <a:lnTo>
                  <a:pt x="4715" y="4337"/>
                </a:lnTo>
                <a:lnTo>
                  <a:pt x="4531" y="4405"/>
                </a:lnTo>
                <a:lnTo>
                  <a:pt x="4356" y="4472"/>
                </a:lnTo>
                <a:lnTo>
                  <a:pt x="4162" y="4521"/>
                </a:lnTo>
                <a:lnTo>
                  <a:pt x="3959" y="4560"/>
                </a:lnTo>
                <a:lnTo>
                  <a:pt x="3765" y="4599"/>
                </a:lnTo>
                <a:lnTo>
                  <a:pt x="3551" y="4628"/>
                </a:lnTo>
                <a:lnTo>
                  <a:pt x="3357" y="4637"/>
                </a:lnTo>
                <a:lnTo>
                  <a:pt x="3144" y="4647"/>
                </a:lnTo>
                <a:lnTo>
                  <a:pt x="2950" y="4637"/>
                </a:lnTo>
                <a:lnTo>
                  <a:pt x="2746" y="4628"/>
                </a:lnTo>
                <a:lnTo>
                  <a:pt x="2552" y="4599"/>
                </a:lnTo>
                <a:lnTo>
                  <a:pt x="2358" y="4569"/>
                </a:lnTo>
                <a:lnTo>
                  <a:pt x="2212" y="4667"/>
                </a:lnTo>
                <a:lnTo>
                  <a:pt x="2067" y="4754"/>
                </a:lnTo>
                <a:lnTo>
                  <a:pt x="1921" y="4841"/>
                </a:lnTo>
                <a:lnTo>
                  <a:pt x="1766" y="4909"/>
                </a:lnTo>
                <a:lnTo>
                  <a:pt x="1611" y="4987"/>
                </a:lnTo>
                <a:lnTo>
                  <a:pt x="1446" y="5045"/>
                </a:lnTo>
                <a:lnTo>
                  <a:pt x="1281" y="5103"/>
                </a:lnTo>
                <a:lnTo>
                  <a:pt x="1116" y="5152"/>
                </a:lnTo>
                <a:lnTo>
                  <a:pt x="1029" y="5171"/>
                </a:lnTo>
                <a:lnTo>
                  <a:pt x="932" y="5181"/>
                </a:lnTo>
                <a:lnTo>
                  <a:pt x="835" y="5200"/>
                </a:lnTo>
                <a:lnTo>
                  <a:pt x="728" y="5219"/>
                </a:lnTo>
                <a:lnTo>
                  <a:pt x="709" y="5219"/>
                </a:lnTo>
                <a:lnTo>
                  <a:pt x="670" y="5210"/>
                </a:lnTo>
                <a:lnTo>
                  <a:pt x="621" y="5181"/>
                </a:lnTo>
                <a:lnTo>
                  <a:pt x="592" y="5142"/>
                </a:lnTo>
                <a:lnTo>
                  <a:pt x="573" y="5093"/>
                </a:lnTo>
                <a:lnTo>
                  <a:pt x="563" y="5055"/>
                </a:lnTo>
                <a:lnTo>
                  <a:pt x="563" y="5025"/>
                </a:lnTo>
                <a:lnTo>
                  <a:pt x="573" y="5006"/>
                </a:lnTo>
                <a:lnTo>
                  <a:pt x="592" y="4987"/>
                </a:lnTo>
                <a:lnTo>
                  <a:pt x="592" y="4977"/>
                </a:lnTo>
                <a:lnTo>
                  <a:pt x="602" y="4958"/>
                </a:lnTo>
                <a:lnTo>
                  <a:pt x="621" y="4928"/>
                </a:lnTo>
                <a:lnTo>
                  <a:pt x="631" y="4919"/>
                </a:lnTo>
                <a:lnTo>
                  <a:pt x="641" y="4909"/>
                </a:lnTo>
                <a:lnTo>
                  <a:pt x="660" y="4899"/>
                </a:lnTo>
                <a:lnTo>
                  <a:pt x="660" y="4890"/>
                </a:lnTo>
                <a:lnTo>
                  <a:pt x="680" y="4870"/>
                </a:lnTo>
                <a:lnTo>
                  <a:pt x="709" y="4851"/>
                </a:lnTo>
                <a:lnTo>
                  <a:pt x="728" y="4822"/>
                </a:lnTo>
                <a:lnTo>
                  <a:pt x="767" y="4773"/>
                </a:lnTo>
                <a:lnTo>
                  <a:pt x="835" y="4696"/>
                </a:lnTo>
                <a:lnTo>
                  <a:pt x="864" y="4676"/>
                </a:lnTo>
                <a:lnTo>
                  <a:pt x="874" y="4647"/>
                </a:lnTo>
                <a:lnTo>
                  <a:pt x="922" y="4589"/>
                </a:lnTo>
                <a:lnTo>
                  <a:pt x="980" y="4511"/>
                </a:lnTo>
                <a:lnTo>
                  <a:pt x="1039" y="4424"/>
                </a:lnTo>
                <a:lnTo>
                  <a:pt x="1087" y="4337"/>
                </a:lnTo>
                <a:lnTo>
                  <a:pt x="1136" y="4240"/>
                </a:lnTo>
                <a:lnTo>
                  <a:pt x="1184" y="4143"/>
                </a:lnTo>
                <a:lnTo>
                  <a:pt x="1048" y="4055"/>
                </a:lnTo>
                <a:lnTo>
                  <a:pt x="922" y="3968"/>
                </a:lnTo>
                <a:lnTo>
                  <a:pt x="806" y="3871"/>
                </a:lnTo>
                <a:lnTo>
                  <a:pt x="689" y="3774"/>
                </a:lnTo>
                <a:lnTo>
                  <a:pt x="583" y="3677"/>
                </a:lnTo>
                <a:lnTo>
                  <a:pt x="486" y="3561"/>
                </a:lnTo>
                <a:lnTo>
                  <a:pt x="389" y="3454"/>
                </a:lnTo>
                <a:lnTo>
                  <a:pt x="311" y="3337"/>
                </a:lnTo>
                <a:lnTo>
                  <a:pt x="233" y="3211"/>
                </a:lnTo>
                <a:lnTo>
                  <a:pt x="175" y="3085"/>
                </a:lnTo>
                <a:lnTo>
                  <a:pt x="117" y="2969"/>
                </a:lnTo>
                <a:lnTo>
                  <a:pt x="68" y="2843"/>
                </a:lnTo>
                <a:lnTo>
                  <a:pt x="39" y="2707"/>
                </a:lnTo>
                <a:lnTo>
                  <a:pt x="20" y="2581"/>
                </a:lnTo>
                <a:lnTo>
                  <a:pt x="0" y="2455"/>
                </a:lnTo>
                <a:lnTo>
                  <a:pt x="0" y="2319"/>
                </a:lnTo>
                <a:lnTo>
                  <a:pt x="0" y="2164"/>
                </a:lnTo>
                <a:lnTo>
                  <a:pt x="30" y="2008"/>
                </a:lnTo>
                <a:lnTo>
                  <a:pt x="49" y="1853"/>
                </a:lnTo>
                <a:lnTo>
                  <a:pt x="97" y="1708"/>
                </a:lnTo>
                <a:lnTo>
                  <a:pt x="165" y="1562"/>
                </a:lnTo>
                <a:lnTo>
                  <a:pt x="233" y="1426"/>
                </a:lnTo>
                <a:lnTo>
                  <a:pt x="321" y="1290"/>
                </a:lnTo>
                <a:lnTo>
                  <a:pt x="418" y="1155"/>
                </a:lnTo>
                <a:lnTo>
                  <a:pt x="534" y="1028"/>
                </a:lnTo>
                <a:lnTo>
                  <a:pt x="650" y="893"/>
                </a:lnTo>
                <a:lnTo>
                  <a:pt x="777" y="776"/>
                </a:lnTo>
                <a:lnTo>
                  <a:pt x="912" y="679"/>
                </a:lnTo>
                <a:lnTo>
                  <a:pt x="1058" y="563"/>
                </a:lnTo>
                <a:lnTo>
                  <a:pt x="1213" y="476"/>
                </a:lnTo>
                <a:lnTo>
                  <a:pt x="1378" y="388"/>
                </a:lnTo>
                <a:lnTo>
                  <a:pt x="1562" y="311"/>
                </a:lnTo>
                <a:lnTo>
                  <a:pt x="1747" y="233"/>
                </a:lnTo>
                <a:lnTo>
                  <a:pt x="1931" y="175"/>
                </a:lnTo>
                <a:lnTo>
                  <a:pt x="2125" y="117"/>
                </a:lnTo>
                <a:lnTo>
                  <a:pt x="2319" y="68"/>
                </a:lnTo>
                <a:lnTo>
                  <a:pt x="2523" y="29"/>
                </a:lnTo>
                <a:lnTo>
                  <a:pt x="2717" y="20"/>
                </a:lnTo>
                <a:lnTo>
                  <a:pt x="2930" y="0"/>
                </a:lnTo>
                <a:lnTo>
                  <a:pt x="3144" y="0"/>
                </a:lnTo>
                <a:lnTo>
                  <a:pt x="3357" y="0"/>
                </a:lnTo>
                <a:lnTo>
                  <a:pt x="3551" y="20"/>
                </a:lnTo>
                <a:lnTo>
                  <a:pt x="3765" y="29"/>
                </a:lnTo>
                <a:lnTo>
                  <a:pt x="3959" y="68"/>
                </a:lnTo>
                <a:lnTo>
                  <a:pt x="4162" y="117"/>
                </a:lnTo>
                <a:lnTo>
                  <a:pt x="4356" y="175"/>
                </a:lnTo>
                <a:lnTo>
                  <a:pt x="4531" y="233"/>
                </a:lnTo>
                <a:lnTo>
                  <a:pt x="4715" y="311"/>
                </a:lnTo>
                <a:lnTo>
                  <a:pt x="4900" y="388"/>
                </a:lnTo>
                <a:lnTo>
                  <a:pt x="5065" y="476"/>
                </a:lnTo>
                <a:lnTo>
                  <a:pt x="5220" y="563"/>
                </a:lnTo>
                <a:lnTo>
                  <a:pt x="5365" y="679"/>
                </a:lnTo>
                <a:lnTo>
                  <a:pt x="5511" y="776"/>
                </a:lnTo>
                <a:lnTo>
                  <a:pt x="5637" y="893"/>
                </a:lnTo>
                <a:lnTo>
                  <a:pt x="5753" y="1028"/>
                </a:lnTo>
                <a:close/>
                <a:moveTo>
                  <a:pt x="8004" y="3483"/>
                </a:moveTo>
                <a:lnTo>
                  <a:pt x="8004" y="3609"/>
                </a:lnTo>
                <a:lnTo>
                  <a:pt x="7985" y="3745"/>
                </a:lnTo>
                <a:lnTo>
                  <a:pt x="7956" y="3871"/>
                </a:lnTo>
                <a:lnTo>
                  <a:pt x="7926" y="4007"/>
                </a:lnTo>
                <a:lnTo>
                  <a:pt x="7878" y="4133"/>
                </a:lnTo>
                <a:lnTo>
                  <a:pt x="7829" y="4249"/>
                </a:lnTo>
                <a:lnTo>
                  <a:pt x="7762" y="4375"/>
                </a:lnTo>
                <a:lnTo>
                  <a:pt x="7694" y="4502"/>
                </a:lnTo>
                <a:lnTo>
                  <a:pt x="7606" y="4608"/>
                </a:lnTo>
                <a:lnTo>
                  <a:pt x="7519" y="4725"/>
                </a:lnTo>
                <a:lnTo>
                  <a:pt x="7412" y="4831"/>
                </a:lnTo>
                <a:lnTo>
                  <a:pt x="7315" y="4938"/>
                </a:lnTo>
                <a:lnTo>
                  <a:pt x="7189" y="5025"/>
                </a:lnTo>
                <a:lnTo>
                  <a:pt x="7073" y="5132"/>
                </a:lnTo>
                <a:lnTo>
                  <a:pt x="6947" y="5210"/>
                </a:lnTo>
                <a:lnTo>
                  <a:pt x="6821" y="5297"/>
                </a:lnTo>
                <a:lnTo>
                  <a:pt x="6859" y="5404"/>
                </a:lnTo>
                <a:lnTo>
                  <a:pt x="6908" y="5501"/>
                </a:lnTo>
                <a:lnTo>
                  <a:pt x="6956" y="5588"/>
                </a:lnTo>
                <a:lnTo>
                  <a:pt x="7024" y="5675"/>
                </a:lnTo>
                <a:lnTo>
                  <a:pt x="7073" y="5743"/>
                </a:lnTo>
                <a:lnTo>
                  <a:pt x="7102" y="5782"/>
                </a:lnTo>
                <a:lnTo>
                  <a:pt x="7121" y="5802"/>
                </a:lnTo>
                <a:lnTo>
                  <a:pt x="7141" y="5831"/>
                </a:lnTo>
                <a:lnTo>
                  <a:pt x="7170" y="5860"/>
                </a:lnTo>
                <a:lnTo>
                  <a:pt x="7189" y="5899"/>
                </a:lnTo>
                <a:lnTo>
                  <a:pt x="7228" y="5937"/>
                </a:lnTo>
                <a:lnTo>
                  <a:pt x="7267" y="5976"/>
                </a:lnTo>
                <a:lnTo>
                  <a:pt x="7306" y="6015"/>
                </a:lnTo>
                <a:lnTo>
                  <a:pt x="7325" y="6025"/>
                </a:lnTo>
                <a:lnTo>
                  <a:pt x="7344" y="6044"/>
                </a:lnTo>
                <a:lnTo>
                  <a:pt x="7344" y="6054"/>
                </a:lnTo>
                <a:lnTo>
                  <a:pt x="7354" y="6073"/>
                </a:lnTo>
                <a:lnTo>
                  <a:pt x="7374" y="6093"/>
                </a:lnTo>
                <a:lnTo>
                  <a:pt x="7383" y="6102"/>
                </a:lnTo>
                <a:lnTo>
                  <a:pt x="7393" y="6122"/>
                </a:lnTo>
                <a:lnTo>
                  <a:pt x="7403" y="6131"/>
                </a:lnTo>
                <a:lnTo>
                  <a:pt x="7403" y="6141"/>
                </a:lnTo>
                <a:lnTo>
                  <a:pt x="7422" y="6170"/>
                </a:lnTo>
                <a:lnTo>
                  <a:pt x="7432" y="6190"/>
                </a:lnTo>
                <a:lnTo>
                  <a:pt x="7432" y="6219"/>
                </a:lnTo>
                <a:lnTo>
                  <a:pt x="7422" y="6248"/>
                </a:lnTo>
                <a:lnTo>
                  <a:pt x="7403" y="6306"/>
                </a:lnTo>
                <a:lnTo>
                  <a:pt x="7364" y="6345"/>
                </a:lnTo>
                <a:lnTo>
                  <a:pt x="7325" y="6374"/>
                </a:lnTo>
                <a:lnTo>
                  <a:pt x="7267" y="6384"/>
                </a:lnTo>
                <a:lnTo>
                  <a:pt x="7170" y="6364"/>
                </a:lnTo>
                <a:lnTo>
                  <a:pt x="7063" y="6345"/>
                </a:lnTo>
                <a:lnTo>
                  <a:pt x="6976" y="6335"/>
                </a:lnTo>
                <a:lnTo>
                  <a:pt x="6879" y="6316"/>
                </a:lnTo>
                <a:lnTo>
                  <a:pt x="6714" y="6258"/>
                </a:lnTo>
                <a:lnTo>
                  <a:pt x="6549" y="6199"/>
                </a:lnTo>
                <a:lnTo>
                  <a:pt x="6384" y="6141"/>
                </a:lnTo>
                <a:lnTo>
                  <a:pt x="6229" y="6073"/>
                </a:lnTo>
                <a:lnTo>
                  <a:pt x="6074" y="6005"/>
                </a:lnTo>
                <a:lnTo>
                  <a:pt x="5928" y="5918"/>
                </a:lnTo>
                <a:lnTo>
                  <a:pt x="5782" y="5831"/>
                </a:lnTo>
                <a:lnTo>
                  <a:pt x="5647" y="5724"/>
                </a:lnTo>
                <a:lnTo>
                  <a:pt x="5443" y="5763"/>
                </a:lnTo>
                <a:lnTo>
                  <a:pt x="5249" y="5782"/>
                </a:lnTo>
                <a:lnTo>
                  <a:pt x="5045" y="5802"/>
                </a:lnTo>
                <a:lnTo>
                  <a:pt x="4861" y="5802"/>
                </a:lnTo>
                <a:lnTo>
                  <a:pt x="4560" y="5792"/>
                </a:lnTo>
                <a:lnTo>
                  <a:pt x="4269" y="5763"/>
                </a:lnTo>
                <a:lnTo>
                  <a:pt x="3997" y="5714"/>
                </a:lnTo>
                <a:lnTo>
                  <a:pt x="3726" y="5656"/>
                </a:lnTo>
                <a:lnTo>
                  <a:pt x="3464" y="5569"/>
                </a:lnTo>
                <a:lnTo>
                  <a:pt x="3212" y="5462"/>
                </a:lnTo>
                <a:lnTo>
                  <a:pt x="2979" y="5346"/>
                </a:lnTo>
                <a:lnTo>
                  <a:pt x="2746" y="5200"/>
                </a:lnTo>
                <a:lnTo>
                  <a:pt x="2862" y="5210"/>
                </a:lnTo>
                <a:lnTo>
                  <a:pt x="2979" y="5210"/>
                </a:lnTo>
                <a:lnTo>
                  <a:pt x="3066" y="5219"/>
                </a:lnTo>
                <a:lnTo>
                  <a:pt x="3144" y="5219"/>
                </a:lnTo>
                <a:lnTo>
                  <a:pt x="3503" y="5200"/>
                </a:lnTo>
                <a:lnTo>
                  <a:pt x="3852" y="5171"/>
                </a:lnTo>
                <a:lnTo>
                  <a:pt x="4191" y="5103"/>
                </a:lnTo>
                <a:lnTo>
                  <a:pt x="4531" y="5016"/>
                </a:lnTo>
                <a:lnTo>
                  <a:pt x="4696" y="4967"/>
                </a:lnTo>
                <a:lnTo>
                  <a:pt x="4851" y="4899"/>
                </a:lnTo>
                <a:lnTo>
                  <a:pt x="5006" y="4841"/>
                </a:lnTo>
                <a:lnTo>
                  <a:pt x="5152" y="4764"/>
                </a:lnTo>
                <a:lnTo>
                  <a:pt x="5297" y="4686"/>
                </a:lnTo>
                <a:lnTo>
                  <a:pt x="5433" y="4608"/>
                </a:lnTo>
                <a:lnTo>
                  <a:pt x="5569" y="4521"/>
                </a:lnTo>
                <a:lnTo>
                  <a:pt x="5695" y="4434"/>
                </a:lnTo>
                <a:lnTo>
                  <a:pt x="5841" y="4327"/>
                </a:lnTo>
                <a:lnTo>
                  <a:pt x="5967" y="4211"/>
                </a:lnTo>
                <a:lnTo>
                  <a:pt x="6083" y="4104"/>
                </a:lnTo>
                <a:lnTo>
                  <a:pt x="6190" y="3987"/>
                </a:lnTo>
                <a:lnTo>
                  <a:pt x="6297" y="3852"/>
                </a:lnTo>
                <a:lnTo>
                  <a:pt x="6394" y="3735"/>
                </a:lnTo>
                <a:lnTo>
                  <a:pt x="6481" y="3599"/>
                </a:lnTo>
                <a:lnTo>
                  <a:pt x="6559" y="3473"/>
                </a:lnTo>
                <a:lnTo>
                  <a:pt x="6627" y="3337"/>
                </a:lnTo>
                <a:lnTo>
                  <a:pt x="6694" y="3192"/>
                </a:lnTo>
                <a:lnTo>
                  <a:pt x="6743" y="3046"/>
                </a:lnTo>
                <a:lnTo>
                  <a:pt x="6782" y="2911"/>
                </a:lnTo>
                <a:lnTo>
                  <a:pt x="6821" y="2765"/>
                </a:lnTo>
                <a:lnTo>
                  <a:pt x="6840" y="2620"/>
                </a:lnTo>
                <a:lnTo>
                  <a:pt x="6859" y="2474"/>
                </a:lnTo>
                <a:lnTo>
                  <a:pt x="6859" y="2319"/>
                </a:lnTo>
                <a:lnTo>
                  <a:pt x="6859" y="2144"/>
                </a:lnTo>
                <a:lnTo>
                  <a:pt x="6840" y="1970"/>
                </a:lnTo>
                <a:lnTo>
                  <a:pt x="6801" y="1805"/>
                </a:lnTo>
                <a:lnTo>
                  <a:pt x="6753" y="1630"/>
                </a:lnTo>
                <a:lnTo>
                  <a:pt x="6898" y="1708"/>
                </a:lnTo>
                <a:lnTo>
                  <a:pt x="7024" y="1795"/>
                </a:lnTo>
                <a:lnTo>
                  <a:pt x="7160" y="1892"/>
                </a:lnTo>
                <a:lnTo>
                  <a:pt x="7276" y="1989"/>
                </a:lnTo>
                <a:lnTo>
                  <a:pt x="7383" y="2096"/>
                </a:lnTo>
                <a:lnTo>
                  <a:pt x="7490" y="2202"/>
                </a:lnTo>
                <a:lnTo>
                  <a:pt x="7577" y="2319"/>
                </a:lnTo>
                <a:lnTo>
                  <a:pt x="7674" y="2435"/>
                </a:lnTo>
                <a:lnTo>
                  <a:pt x="7742" y="2552"/>
                </a:lnTo>
                <a:lnTo>
                  <a:pt x="7820" y="2687"/>
                </a:lnTo>
                <a:lnTo>
                  <a:pt x="7868" y="2814"/>
                </a:lnTo>
                <a:lnTo>
                  <a:pt x="7917" y="2940"/>
                </a:lnTo>
                <a:lnTo>
                  <a:pt x="7956" y="3066"/>
                </a:lnTo>
                <a:lnTo>
                  <a:pt x="7985" y="3202"/>
                </a:lnTo>
                <a:lnTo>
                  <a:pt x="8004" y="3347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1e3ae0ed594_4_8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45" name="Google Shape;1045;g1e3ae0ed594_4_8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6" name="Google Shape;1046;g1e3ae0ed594_4_8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e5ed72bc08_1_641"/>
          <p:cNvSpPr txBox="1"/>
          <p:nvPr/>
        </p:nvSpPr>
        <p:spPr>
          <a:xfrm>
            <a:off x="0" y="1437950"/>
            <a:ext cx="6005400" cy="27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Real-time exchange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3" name="Google Shape;1053;g1e5ed72bc08_1_64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59</a:t>
            </a:fld>
            <a:endParaRPr b="1"/>
          </a:p>
        </p:txBody>
      </p:sp>
      <p:sp>
        <p:nvSpPr>
          <p:cNvPr id="1054" name="Google Shape;1054;g1e5ed72bc08_1_641"/>
          <p:cNvSpPr/>
          <p:nvPr/>
        </p:nvSpPr>
        <p:spPr>
          <a:xfrm>
            <a:off x="2645990" y="3951275"/>
            <a:ext cx="713426" cy="568926"/>
          </a:xfrm>
          <a:custGeom>
            <a:avLst/>
            <a:gdLst/>
            <a:ahLst/>
            <a:cxnLst/>
            <a:rect l="l" t="t" r="r" b="b"/>
            <a:pathLst>
              <a:path w="8005" h="6384" extrusionOk="0">
                <a:moveTo>
                  <a:pt x="5860" y="1155"/>
                </a:moveTo>
                <a:lnTo>
                  <a:pt x="5967" y="1290"/>
                </a:lnTo>
                <a:lnTo>
                  <a:pt x="6044" y="1426"/>
                </a:lnTo>
                <a:lnTo>
                  <a:pt x="6122" y="1562"/>
                </a:lnTo>
                <a:lnTo>
                  <a:pt x="6190" y="1708"/>
                </a:lnTo>
                <a:lnTo>
                  <a:pt x="6229" y="1853"/>
                </a:lnTo>
                <a:lnTo>
                  <a:pt x="6258" y="2008"/>
                </a:lnTo>
                <a:lnTo>
                  <a:pt x="6287" y="2164"/>
                </a:lnTo>
                <a:lnTo>
                  <a:pt x="6287" y="2319"/>
                </a:lnTo>
                <a:lnTo>
                  <a:pt x="6287" y="2474"/>
                </a:lnTo>
                <a:lnTo>
                  <a:pt x="6258" y="2629"/>
                </a:lnTo>
                <a:lnTo>
                  <a:pt x="6229" y="2775"/>
                </a:lnTo>
                <a:lnTo>
                  <a:pt x="6190" y="2920"/>
                </a:lnTo>
                <a:lnTo>
                  <a:pt x="6122" y="3066"/>
                </a:lnTo>
                <a:lnTo>
                  <a:pt x="6044" y="3202"/>
                </a:lnTo>
                <a:lnTo>
                  <a:pt x="5967" y="3347"/>
                </a:lnTo>
                <a:lnTo>
                  <a:pt x="5860" y="3483"/>
                </a:lnTo>
                <a:lnTo>
                  <a:pt x="5753" y="3609"/>
                </a:lnTo>
                <a:lnTo>
                  <a:pt x="5637" y="3735"/>
                </a:lnTo>
                <a:lnTo>
                  <a:pt x="5511" y="3852"/>
                </a:lnTo>
                <a:lnTo>
                  <a:pt x="5365" y="3968"/>
                </a:lnTo>
                <a:lnTo>
                  <a:pt x="5220" y="4065"/>
                </a:lnTo>
                <a:lnTo>
                  <a:pt x="5065" y="4162"/>
                </a:lnTo>
                <a:lnTo>
                  <a:pt x="4900" y="4249"/>
                </a:lnTo>
                <a:lnTo>
                  <a:pt x="4715" y="4337"/>
                </a:lnTo>
                <a:lnTo>
                  <a:pt x="4531" y="4405"/>
                </a:lnTo>
                <a:lnTo>
                  <a:pt x="4356" y="4472"/>
                </a:lnTo>
                <a:lnTo>
                  <a:pt x="4162" y="4521"/>
                </a:lnTo>
                <a:lnTo>
                  <a:pt x="3959" y="4560"/>
                </a:lnTo>
                <a:lnTo>
                  <a:pt x="3765" y="4599"/>
                </a:lnTo>
                <a:lnTo>
                  <a:pt x="3551" y="4628"/>
                </a:lnTo>
                <a:lnTo>
                  <a:pt x="3357" y="4637"/>
                </a:lnTo>
                <a:lnTo>
                  <a:pt x="3144" y="4647"/>
                </a:lnTo>
                <a:lnTo>
                  <a:pt x="2950" y="4637"/>
                </a:lnTo>
                <a:lnTo>
                  <a:pt x="2746" y="4628"/>
                </a:lnTo>
                <a:lnTo>
                  <a:pt x="2552" y="4599"/>
                </a:lnTo>
                <a:lnTo>
                  <a:pt x="2358" y="4569"/>
                </a:lnTo>
                <a:lnTo>
                  <a:pt x="2212" y="4667"/>
                </a:lnTo>
                <a:lnTo>
                  <a:pt x="2067" y="4754"/>
                </a:lnTo>
                <a:lnTo>
                  <a:pt x="1921" y="4841"/>
                </a:lnTo>
                <a:lnTo>
                  <a:pt x="1766" y="4909"/>
                </a:lnTo>
                <a:lnTo>
                  <a:pt x="1611" y="4987"/>
                </a:lnTo>
                <a:lnTo>
                  <a:pt x="1446" y="5045"/>
                </a:lnTo>
                <a:lnTo>
                  <a:pt x="1281" y="5103"/>
                </a:lnTo>
                <a:lnTo>
                  <a:pt x="1116" y="5152"/>
                </a:lnTo>
                <a:lnTo>
                  <a:pt x="1029" y="5171"/>
                </a:lnTo>
                <a:lnTo>
                  <a:pt x="932" y="5181"/>
                </a:lnTo>
                <a:lnTo>
                  <a:pt x="835" y="5200"/>
                </a:lnTo>
                <a:lnTo>
                  <a:pt x="728" y="5219"/>
                </a:lnTo>
                <a:lnTo>
                  <a:pt x="709" y="5219"/>
                </a:lnTo>
                <a:lnTo>
                  <a:pt x="670" y="5210"/>
                </a:lnTo>
                <a:lnTo>
                  <a:pt x="621" y="5181"/>
                </a:lnTo>
                <a:lnTo>
                  <a:pt x="592" y="5142"/>
                </a:lnTo>
                <a:lnTo>
                  <a:pt x="573" y="5093"/>
                </a:lnTo>
                <a:lnTo>
                  <a:pt x="563" y="5055"/>
                </a:lnTo>
                <a:lnTo>
                  <a:pt x="563" y="5025"/>
                </a:lnTo>
                <a:lnTo>
                  <a:pt x="573" y="5006"/>
                </a:lnTo>
                <a:lnTo>
                  <a:pt x="592" y="4987"/>
                </a:lnTo>
                <a:lnTo>
                  <a:pt x="592" y="4977"/>
                </a:lnTo>
                <a:lnTo>
                  <a:pt x="602" y="4958"/>
                </a:lnTo>
                <a:lnTo>
                  <a:pt x="621" y="4928"/>
                </a:lnTo>
                <a:lnTo>
                  <a:pt x="631" y="4919"/>
                </a:lnTo>
                <a:lnTo>
                  <a:pt x="641" y="4909"/>
                </a:lnTo>
                <a:lnTo>
                  <a:pt x="660" y="4899"/>
                </a:lnTo>
                <a:lnTo>
                  <a:pt x="660" y="4890"/>
                </a:lnTo>
                <a:lnTo>
                  <a:pt x="680" y="4870"/>
                </a:lnTo>
                <a:lnTo>
                  <a:pt x="709" y="4851"/>
                </a:lnTo>
                <a:lnTo>
                  <a:pt x="728" y="4822"/>
                </a:lnTo>
                <a:lnTo>
                  <a:pt x="767" y="4773"/>
                </a:lnTo>
                <a:lnTo>
                  <a:pt x="835" y="4696"/>
                </a:lnTo>
                <a:lnTo>
                  <a:pt x="864" y="4676"/>
                </a:lnTo>
                <a:lnTo>
                  <a:pt x="874" y="4647"/>
                </a:lnTo>
                <a:lnTo>
                  <a:pt x="922" y="4589"/>
                </a:lnTo>
                <a:lnTo>
                  <a:pt x="980" y="4511"/>
                </a:lnTo>
                <a:lnTo>
                  <a:pt x="1039" y="4424"/>
                </a:lnTo>
                <a:lnTo>
                  <a:pt x="1087" y="4337"/>
                </a:lnTo>
                <a:lnTo>
                  <a:pt x="1136" y="4240"/>
                </a:lnTo>
                <a:lnTo>
                  <a:pt x="1184" y="4143"/>
                </a:lnTo>
                <a:lnTo>
                  <a:pt x="1048" y="4055"/>
                </a:lnTo>
                <a:lnTo>
                  <a:pt x="922" y="3968"/>
                </a:lnTo>
                <a:lnTo>
                  <a:pt x="806" y="3871"/>
                </a:lnTo>
                <a:lnTo>
                  <a:pt x="689" y="3774"/>
                </a:lnTo>
                <a:lnTo>
                  <a:pt x="583" y="3677"/>
                </a:lnTo>
                <a:lnTo>
                  <a:pt x="486" y="3561"/>
                </a:lnTo>
                <a:lnTo>
                  <a:pt x="389" y="3454"/>
                </a:lnTo>
                <a:lnTo>
                  <a:pt x="311" y="3337"/>
                </a:lnTo>
                <a:lnTo>
                  <a:pt x="233" y="3211"/>
                </a:lnTo>
                <a:lnTo>
                  <a:pt x="175" y="3085"/>
                </a:lnTo>
                <a:lnTo>
                  <a:pt x="117" y="2969"/>
                </a:lnTo>
                <a:lnTo>
                  <a:pt x="68" y="2843"/>
                </a:lnTo>
                <a:lnTo>
                  <a:pt x="39" y="2707"/>
                </a:lnTo>
                <a:lnTo>
                  <a:pt x="20" y="2581"/>
                </a:lnTo>
                <a:lnTo>
                  <a:pt x="0" y="2455"/>
                </a:lnTo>
                <a:lnTo>
                  <a:pt x="0" y="2319"/>
                </a:lnTo>
                <a:lnTo>
                  <a:pt x="0" y="2164"/>
                </a:lnTo>
                <a:lnTo>
                  <a:pt x="30" y="2008"/>
                </a:lnTo>
                <a:lnTo>
                  <a:pt x="49" y="1853"/>
                </a:lnTo>
                <a:lnTo>
                  <a:pt x="97" y="1708"/>
                </a:lnTo>
                <a:lnTo>
                  <a:pt x="165" y="1562"/>
                </a:lnTo>
                <a:lnTo>
                  <a:pt x="233" y="1426"/>
                </a:lnTo>
                <a:lnTo>
                  <a:pt x="321" y="1290"/>
                </a:lnTo>
                <a:lnTo>
                  <a:pt x="418" y="1155"/>
                </a:lnTo>
                <a:lnTo>
                  <a:pt x="534" y="1028"/>
                </a:lnTo>
                <a:lnTo>
                  <a:pt x="650" y="893"/>
                </a:lnTo>
                <a:lnTo>
                  <a:pt x="777" y="776"/>
                </a:lnTo>
                <a:lnTo>
                  <a:pt x="912" y="679"/>
                </a:lnTo>
                <a:lnTo>
                  <a:pt x="1058" y="563"/>
                </a:lnTo>
                <a:lnTo>
                  <a:pt x="1213" y="476"/>
                </a:lnTo>
                <a:lnTo>
                  <a:pt x="1378" y="388"/>
                </a:lnTo>
                <a:lnTo>
                  <a:pt x="1562" y="311"/>
                </a:lnTo>
                <a:lnTo>
                  <a:pt x="1747" y="233"/>
                </a:lnTo>
                <a:lnTo>
                  <a:pt x="1931" y="175"/>
                </a:lnTo>
                <a:lnTo>
                  <a:pt x="2125" y="117"/>
                </a:lnTo>
                <a:lnTo>
                  <a:pt x="2319" y="68"/>
                </a:lnTo>
                <a:lnTo>
                  <a:pt x="2523" y="29"/>
                </a:lnTo>
                <a:lnTo>
                  <a:pt x="2717" y="20"/>
                </a:lnTo>
                <a:lnTo>
                  <a:pt x="2930" y="0"/>
                </a:lnTo>
                <a:lnTo>
                  <a:pt x="3144" y="0"/>
                </a:lnTo>
                <a:lnTo>
                  <a:pt x="3357" y="0"/>
                </a:lnTo>
                <a:lnTo>
                  <a:pt x="3551" y="20"/>
                </a:lnTo>
                <a:lnTo>
                  <a:pt x="3765" y="29"/>
                </a:lnTo>
                <a:lnTo>
                  <a:pt x="3959" y="68"/>
                </a:lnTo>
                <a:lnTo>
                  <a:pt x="4162" y="117"/>
                </a:lnTo>
                <a:lnTo>
                  <a:pt x="4356" y="175"/>
                </a:lnTo>
                <a:lnTo>
                  <a:pt x="4531" y="233"/>
                </a:lnTo>
                <a:lnTo>
                  <a:pt x="4715" y="311"/>
                </a:lnTo>
                <a:lnTo>
                  <a:pt x="4900" y="388"/>
                </a:lnTo>
                <a:lnTo>
                  <a:pt x="5065" y="476"/>
                </a:lnTo>
                <a:lnTo>
                  <a:pt x="5220" y="563"/>
                </a:lnTo>
                <a:lnTo>
                  <a:pt x="5365" y="679"/>
                </a:lnTo>
                <a:lnTo>
                  <a:pt x="5511" y="776"/>
                </a:lnTo>
                <a:lnTo>
                  <a:pt x="5637" y="893"/>
                </a:lnTo>
                <a:lnTo>
                  <a:pt x="5753" y="1028"/>
                </a:lnTo>
                <a:close/>
                <a:moveTo>
                  <a:pt x="8004" y="3483"/>
                </a:moveTo>
                <a:lnTo>
                  <a:pt x="8004" y="3609"/>
                </a:lnTo>
                <a:lnTo>
                  <a:pt x="7985" y="3745"/>
                </a:lnTo>
                <a:lnTo>
                  <a:pt x="7956" y="3871"/>
                </a:lnTo>
                <a:lnTo>
                  <a:pt x="7926" y="4007"/>
                </a:lnTo>
                <a:lnTo>
                  <a:pt x="7878" y="4133"/>
                </a:lnTo>
                <a:lnTo>
                  <a:pt x="7829" y="4249"/>
                </a:lnTo>
                <a:lnTo>
                  <a:pt x="7762" y="4375"/>
                </a:lnTo>
                <a:lnTo>
                  <a:pt x="7694" y="4502"/>
                </a:lnTo>
                <a:lnTo>
                  <a:pt x="7606" y="4608"/>
                </a:lnTo>
                <a:lnTo>
                  <a:pt x="7519" y="4725"/>
                </a:lnTo>
                <a:lnTo>
                  <a:pt x="7412" y="4831"/>
                </a:lnTo>
                <a:lnTo>
                  <a:pt x="7315" y="4938"/>
                </a:lnTo>
                <a:lnTo>
                  <a:pt x="7189" y="5025"/>
                </a:lnTo>
                <a:lnTo>
                  <a:pt x="7073" y="5132"/>
                </a:lnTo>
                <a:lnTo>
                  <a:pt x="6947" y="5210"/>
                </a:lnTo>
                <a:lnTo>
                  <a:pt x="6821" y="5297"/>
                </a:lnTo>
                <a:lnTo>
                  <a:pt x="6859" y="5404"/>
                </a:lnTo>
                <a:lnTo>
                  <a:pt x="6908" y="5501"/>
                </a:lnTo>
                <a:lnTo>
                  <a:pt x="6956" y="5588"/>
                </a:lnTo>
                <a:lnTo>
                  <a:pt x="7024" y="5675"/>
                </a:lnTo>
                <a:lnTo>
                  <a:pt x="7073" y="5743"/>
                </a:lnTo>
                <a:lnTo>
                  <a:pt x="7102" y="5782"/>
                </a:lnTo>
                <a:lnTo>
                  <a:pt x="7121" y="5802"/>
                </a:lnTo>
                <a:lnTo>
                  <a:pt x="7141" y="5831"/>
                </a:lnTo>
                <a:lnTo>
                  <a:pt x="7170" y="5860"/>
                </a:lnTo>
                <a:lnTo>
                  <a:pt x="7189" y="5899"/>
                </a:lnTo>
                <a:lnTo>
                  <a:pt x="7228" y="5937"/>
                </a:lnTo>
                <a:lnTo>
                  <a:pt x="7267" y="5976"/>
                </a:lnTo>
                <a:lnTo>
                  <a:pt x="7306" y="6015"/>
                </a:lnTo>
                <a:lnTo>
                  <a:pt x="7325" y="6025"/>
                </a:lnTo>
                <a:lnTo>
                  <a:pt x="7344" y="6044"/>
                </a:lnTo>
                <a:lnTo>
                  <a:pt x="7344" y="6054"/>
                </a:lnTo>
                <a:lnTo>
                  <a:pt x="7354" y="6073"/>
                </a:lnTo>
                <a:lnTo>
                  <a:pt x="7374" y="6093"/>
                </a:lnTo>
                <a:lnTo>
                  <a:pt x="7383" y="6102"/>
                </a:lnTo>
                <a:lnTo>
                  <a:pt x="7393" y="6122"/>
                </a:lnTo>
                <a:lnTo>
                  <a:pt x="7403" y="6131"/>
                </a:lnTo>
                <a:lnTo>
                  <a:pt x="7403" y="6141"/>
                </a:lnTo>
                <a:lnTo>
                  <a:pt x="7422" y="6170"/>
                </a:lnTo>
                <a:lnTo>
                  <a:pt x="7432" y="6190"/>
                </a:lnTo>
                <a:lnTo>
                  <a:pt x="7432" y="6219"/>
                </a:lnTo>
                <a:lnTo>
                  <a:pt x="7422" y="6248"/>
                </a:lnTo>
                <a:lnTo>
                  <a:pt x="7403" y="6306"/>
                </a:lnTo>
                <a:lnTo>
                  <a:pt x="7364" y="6345"/>
                </a:lnTo>
                <a:lnTo>
                  <a:pt x="7325" y="6374"/>
                </a:lnTo>
                <a:lnTo>
                  <a:pt x="7267" y="6384"/>
                </a:lnTo>
                <a:lnTo>
                  <a:pt x="7170" y="6364"/>
                </a:lnTo>
                <a:lnTo>
                  <a:pt x="7063" y="6345"/>
                </a:lnTo>
                <a:lnTo>
                  <a:pt x="6976" y="6335"/>
                </a:lnTo>
                <a:lnTo>
                  <a:pt x="6879" y="6316"/>
                </a:lnTo>
                <a:lnTo>
                  <a:pt x="6714" y="6258"/>
                </a:lnTo>
                <a:lnTo>
                  <a:pt x="6549" y="6199"/>
                </a:lnTo>
                <a:lnTo>
                  <a:pt x="6384" y="6141"/>
                </a:lnTo>
                <a:lnTo>
                  <a:pt x="6229" y="6073"/>
                </a:lnTo>
                <a:lnTo>
                  <a:pt x="6074" y="6005"/>
                </a:lnTo>
                <a:lnTo>
                  <a:pt x="5928" y="5918"/>
                </a:lnTo>
                <a:lnTo>
                  <a:pt x="5782" y="5831"/>
                </a:lnTo>
                <a:lnTo>
                  <a:pt x="5647" y="5724"/>
                </a:lnTo>
                <a:lnTo>
                  <a:pt x="5443" y="5763"/>
                </a:lnTo>
                <a:lnTo>
                  <a:pt x="5249" y="5782"/>
                </a:lnTo>
                <a:lnTo>
                  <a:pt x="5045" y="5802"/>
                </a:lnTo>
                <a:lnTo>
                  <a:pt x="4861" y="5802"/>
                </a:lnTo>
                <a:lnTo>
                  <a:pt x="4560" y="5792"/>
                </a:lnTo>
                <a:lnTo>
                  <a:pt x="4269" y="5763"/>
                </a:lnTo>
                <a:lnTo>
                  <a:pt x="3997" y="5714"/>
                </a:lnTo>
                <a:lnTo>
                  <a:pt x="3726" y="5656"/>
                </a:lnTo>
                <a:lnTo>
                  <a:pt x="3464" y="5569"/>
                </a:lnTo>
                <a:lnTo>
                  <a:pt x="3212" y="5462"/>
                </a:lnTo>
                <a:lnTo>
                  <a:pt x="2979" y="5346"/>
                </a:lnTo>
                <a:lnTo>
                  <a:pt x="2746" y="5200"/>
                </a:lnTo>
                <a:lnTo>
                  <a:pt x="2862" y="5210"/>
                </a:lnTo>
                <a:lnTo>
                  <a:pt x="2979" y="5210"/>
                </a:lnTo>
                <a:lnTo>
                  <a:pt x="3066" y="5219"/>
                </a:lnTo>
                <a:lnTo>
                  <a:pt x="3144" y="5219"/>
                </a:lnTo>
                <a:lnTo>
                  <a:pt x="3503" y="5200"/>
                </a:lnTo>
                <a:lnTo>
                  <a:pt x="3852" y="5171"/>
                </a:lnTo>
                <a:lnTo>
                  <a:pt x="4191" y="5103"/>
                </a:lnTo>
                <a:lnTo>
                  <a:pt x="4531" y="5016"/>
                </a:lnTo>
                <a:lnTo>
                  <a:pt x="4696" y="4967"/>
                </a:lnTo>
                <a:lnTo>
                  <a:pt x="4851" y="4899"/>
                </a:lnTo>
                <a:lnTo>
                  <a:pt x="5006" y="4841"/>
                </a:lnTo>
                <a:lnTo>
                  <a:pt x="5152" y="4764"/>
                </a:lnTo>
                <a:lnTo>
                  <a:pt x="5297" y="4686"/>
                </a:lnTo>
                <a:lnTo>
                  <a:pt x="5433" y="4608"/>
                </a:lnTo>
                <a:lnTo>
                  <a:pt x="5569" y="4521"/>
                </a:lnTo>
                <a:lnTo>
                  <a:pt x="5695" y="4434"/>
                </a:lnTo>
                <a:lnTo>
                  <a:pt x="5841" y="4327"/>
                </a:lnTo>
                <a:lnTo>
                  <a:pt x="5967" y="4211"/>
                </a:lnTo>
                <a:lnTo>
                  <a:pt x="6083" y="4104"/>
                </a:lnTo>
                <a:lnTo>
                  <a:pt x="6190" y="3987"/>
                </a:lnTo>
                <a:lnTo>
                  <a:pt x="6297" y="3852"/>
                </a:lnTo>
                <a:lnTo>
                  <a:pt x="6394" y="3735"/>
                </a:lnTo>
                <a:lnTo>
                  <a:pt x="6481" y="3599"/>
                </a:lnTo>
                <a:lnTo>
                  <a:pt x="6559" y="3473"/>
                </a:lnTo>
                <a:lnTo>
                  <a:pt x="6627" y="3337"/>
                </a:lnTo>
                <a:lnTo>
                  <a:pt x="6694" y="3192"/>
                </a:lnTo>
                <a:lnTo>
                  <a:pt x="6743" y="3046"/>
                </a:lnTo>
                <a:lnTo>
                  <a:pt x="6782" y="2911"/>
                </a:lnTo>
                <a:lnTo>
                  <a:pt x="6821" y="2765"/>
                </a:lnTo>
                <a:lnTo>
                  <a:pt x="6840" y="2620"/>
                </a:lnTo>
                <a:lnTo>
                  <a:pt x="6859" y="2474"/>
                </a:lnTo>
                <a:lnTo>
                  <a:pt x="6859" y="2319"/>
                </a:lnTo>
                <a:lnTo>
                  <a:pt x="6859" y="2144"/>
                </a:lnTo>
                <a:lnTo>
                  <a:pt x="6840" y="1970"/>
                </a:lnTo>
                <a:lnTo>
                  <a:pt x="6801" y="1805"/>
                </a:lnTo>
                <a:lnTo>
                  <a:pt x="6753" y="1630"/>
                </a:lnTo>
                <a:lnTo>
                  <a:pt x="6898" y="1708"/>
                </a:lnTo>
                <a:lnTo>
                  <a:pt x="7024" y="1795"/>
                </a:lnTo>
                <a:lnTo>
                  <a:pt x="7160" y="1892"/>
                </a:lnTo>
                <a:lnTo>
                  <a:pt x="7276" y="1989"/>
                </a:lnTo>
                <a:lnTo>
                  <a:pt x="7383" y="2096"/>
                </a:lnTo>
                <a:lnTo>
                  <a:pt x="7490" y="2202"/>
                </a:lnTo>
                <a:lnTo>
                  <a:pt x="7577" y="2319"/>
                </a:lnTo>
                <a:lnTo>
                  <a:pt x="7674" y="2435"/>
                </a:lnTo>
                <a:lnTo>
                  <a:pt x="7742" y="2552"/>
                </a:lnTo>
                <a:lnTo>
                  <a:pt x="7820" y="2687"/>
                </a:lnTo>
                <a:lnTo>
                  <a:pt x="7868" y="2814"/>
                </a:lnTo>
                <a:lnTo>
                  <a:pt x="7917" y="2940"/>
                </a:lnTo>
                <a:lnTo>
                  <a:pt x="7956" y="3066"/>
                </a:lnTo>
                <a:lnTo>
                  <a:pt x="7985" y="3202"/>
                </a:lnTo>
                <a:lnTo>
                  <a:pt x="8004" y="3347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Google Shape;1055;g1e5ed72bc08_1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769" y="1072623"/>
            <a:ext cx="6581004" cy="445337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56" name="Google Shape;1056;g1e5ed72bc08_1_64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57" name="Google Shape;1057;g1e5ed72bc08_1_64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8" name="Google Shape;1058;g1e5ed72bc08_1_64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7c3e2d5c8_1_48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</a:t>
            </a:fld>
            <a:endParaRPr b="1"/>
          </a:p>
        </p:txBody>
      </p:sp>
      <p:sp>
        <p:nvSpPr>
          <p:cNvPr id="407" name="Google Shape;407;g1e7c3e2d5c8_1_48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grpSp>
        <p:nvGrpSpPr>
          <p:cNvPr id="408" name="Google Shape;408;g1e7c3e2d5c8_1_487"/>
          <p:cNvGrpSpPr/>
          <p:nvPr/>
        </p:nvGrpSpPr>
        <p:grpSpPr>
          <a:xfrm>
            <a:off x="6272503" y="2134112"/>
            <a:ext cx="5717750" cy="3625151"/>
            <a:chOff x="6259525" y="2216063"/>
            <a:chExt cx="5717750" cy="3625151"/>
          </a:xfrm>
        </p:grpSpPr>
        <p:pic>
          <p:nvPicPr>
            <p:cNvPr id="409" name="Google Shape;409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259525" y="22160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0" name="Google Shape;410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411925" y="23684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1" name="Google Shape;411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564325" y="25208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2" name="Google Shape;412;g1e7c3e2d5c8_1_487"/>
          <p:cNvSpPr txBox="1"/>
          <p:nvPr/>
        </p:nvSpPr>
        <p:spPr>
          <a:xfrm>
            <a:off x="6503978" y="1426927"/>
            <a:ext cx="50796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Open Knowledge Statement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413" name="Google Shape;413;g1e7c3e2d5c8_1_487"/>
          <p:cNvGrpSpPr/>
          <p:nvPr/>
        </p:nvGrpSpPr>
        <p:grpSpPr>
          <a:xfrm>
            <a:off x="173892" y="2134112"/>
            <a:ext cx="5717750" cy="3484238"/>
            <a:chOff x="287400" y="2286525"/>
            <a:chExt cx="5717750" cy="3484238"/>
          </a:xfrm>
        </p:grpSpPr>
        <p:pic>
          <p:nvPicPr>
            <p:cNvPr id="414" name="Google Shape;414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287400" y="22865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5" name="Google Shape;415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439800" y="24389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6" name="Google Shape;416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592200" y="25913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7" name="Google Shape;417;g1e7c3e2d5c8_1_487"/>
          <p:cNvSpPr txBox="1"/>
          <p:nvPr/>
        </p:nvSpPr>
        <p:spPr>
          <a:xfrm>
            <a:off x="402492" y="1426927"/>
            <a:ext cx="50796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Data Sharing principles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8" name="Google Shape;418;g1e7c3e2d5c8_1_48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19" name="Google Shape;419;g1e7c3e2d5c8_1_48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0" name="Google Shape;420;g1e7c3e2d5c8_1_48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g1e5ed72bc08_1_630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769" y="1072623"/>
            <a:ext cx="6581004" cy="445337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65" name="Google Shape;1065;g1e5ed72bc08_1_630"/>
          <p:cNvSpPr txBox="1"/>
          <p:nvPr/>
        </p:nvSpPr>
        <p:spPr>
          <a:xfrm>
            <a:off x="0" y="1437950"/>
            <a:ext cx="6005400" cy="27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Real-time exchange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66" name="Google Shape;1066;g1e5ed72bc08_1_63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60</a:t>
            </a:fld>
            <a:endParaRPr b="1"/>
          </a:p>
        </p:txBody>
      </p:sp>
      <p:sp>
        <p:nvSpPr>
          <p:cNvPr id="1067" name="Google Shape;1067;g1e5ed72bc08_1_630"/>
          <p:cNvSpPr/>
          <p:nvPr/>
        </p:nvSpPr>
        <p:spPr>
          <a:xfrm>
            <a:off x="2645990" y="3951275"/>
            <a:ext cx="713426" cy="568926"/>
          </a:xfrm>
          <a:custGeom>
            <a:avLst/>
            <a:gdLst/>
            <a:ahLst/>
            <a:cxnLst/>
            <a:rect l="l" t="t" r="r" b="b"/>
            <a:pathLst>
              <a:path w="8005" h="6384" extrusionOk="0">
                <a:moveTo>
                  <a:pt x="5860" y="1155"/>
                </a:moveTo>
                <a:lnTo>
                  <a:pt x="5967" y="1290"/>
                </a:lnTo>
                <a:lnTo>
                  <a:pt x="6044" y="1426"/>
                </a:lnTo>
                <a:lnTo>
                  <a:pt x="6122" y="1562"/>
                </a:lnTo>
                <a:lnTo>
                  <a:pt x="6190" y="1708"/>
                </a:lnTo>
                <a:lnTo>
                  <a:pt x="6229" y="1853"/>
                </a:lnTo>
                <a:lnTo>
                  <a:pt x="6258" y="2008"/>
                </a:lnTo>
                <a:lnTo>
                  <a:pt x="6287" y="2164"/>
                </a:lnTo>
                <a:lnTo>
                  <a:pt x="6287" y="2319"/>
                </a:lnTo>
                <a:lnTo>
                  <a:pt x="6287" y="2474"/>
                </a:lnTo>
                <a:lnTo>
                  <a:pt x="6258" y="2629"/>
                </a:lnTo>
                <a:lnTo>
                  <a:pt x="6229" y="2775"/>
                </a:lnTo>
                <a:lnTo>
                  <a:pt x="6190" y="2920"/>
                </a:lnTo>
                <a:lnTo>
                  <a:pt x="6122" y="3066"/>
                </a:lnTo>
                <a:lnTo>
                  <a:pt x="6044" y="3202"/>
                </a:lnTo>
                <a:lnTo>
                  <a:pt x="5967" y="3347"/>
                </a:lnTo>
                <a:lnTo>
                  <a:pt x="5860" y="3483"/>
                </a:lnTo>
                <a:lnTo>
                  <a:pt x="5753" y="3609"/>
                </a:lnTo>
                <a:lnTo>
                  <a:pt x="5637" y="3735"/>
                </a:lnTo>
                <a:lnTo>
                  <a:pt x="5511" y="3852"/>
                </a:lnTo>
                <a:lnTo>
                  <a:pt x="5365" y="3968"/>
                </a:lnTo>
                <a:lnTo>
                  <a:pt x="5220" y="4065"/>
                </a:lnTo>
                <a:lnTo>
                  <a:pt x="5065" y="4162"/>
                </a:lnTo>
                <a:lnTo>
                  <a:pt x="4900" y="4249"/>
                </a:lnTo>
                <a:lnTo>
                  <a:pt x="4715" y="4337"/>
                </a:lnTo>
                <a:lnTo>
                  <a:pt x="4531" y="4405"/>
                </a:lnTo>
                <a:lnTo>
                  <a:pt x="4356" y="4472"/>
                </a:lnTo>
                <a:lnTo>
                  <a:pt x="4162" y="4521"/>
                </a:lnTo>
                <a:lnTo>
                  <a:pt x="3959" y="4560"/>
                </a:lnTo>
                <a:lnTo>
                  <a:pt x="3765" y="4599"/>
                </a:lnTo>
                <a:lnTo>
                  <a:pt x="3551" y="4628"/>
                </a:lnTo>
                <a:lnTo>
                  <a:pt x="3357" y="4637"/>
                </a:lnTo>
                <a:lnTo>
                  <a:pt x="3144" y="4647"/>
                </a:lnTo>
                <a:lnTo>
                  <a:pt x="2950" y="4637"/>
                </a:lnTo>
                <a:lnTo>
                  <a:pt x="2746" y="4628"/>
                </a:lnTo>
                <a:lnTo>
                  <a:pt x="2552" y="4599"/>
                </a:lnTo>
                <a:lnTo>
                  <a:pt x="2358" y="4569"/>
                </a:lnTo>
                <a:lnTo>
                  <a:pt x="2212" y="4667"/>
                </a:lnTo>
                <a:lnTo>
                  <a:pt x="2067" y="4754"/>
                </a:lnTo>
                <a:lnTo>
                  <a:pt x="1921" y="4841"/>
                </a:lnTo>
                <a:lnTo>
                  <a:pt x="1766" y="4909"/>
                </a:lnTo>
                <a:lnTo>
                  <a:pt x="1611" y="4987"/>
                </a:lnTo>
                <a:lnTo>
                  <a:pt x="1446" y="5045"/>
                </a:lnTo>
                <a:lnTo>
                  <a:pt x="1281" y="5103"/>
                </a:lnTo>
                <a:lnTo>
                  <a:pt x="1116" y="5152"/>
                </a:lnTo>
                <a:lnTo>
                  <a:pt x="1029" y="5171"/>
                </a:lnTo>
                <a:lnTo>
                  <a:pt x="932" y="5181"/>
                </a:lnTo>
                <a:lnTo>
                  <a:pt x="835" y="5200"/>
                </a:lnTo>
                <a:lnTo>
                  <a:pt x="728" y="5219"/>
                </a:lnTo>
                <a:lnTo>
                  <a:pt x="709" y="5219"/>
                </a:lnTo>
                <a:lnTo>
                  <a:pt x="670" y="5210"/>
                </a:lnTo>
                <a:lnTo>
                  <a:pt x="621" y="5181"/>
                </a:lnTo>
                <a:lnTo>
                  <a:pt x="592" y="5142"/>
                </a:lnTo>
                <a:lnTo>
                  <a:pt x="573" y="5093"/>
                </a:lnTo>
                <a:lnTo>
                  <a:pt x="563" y="5055"/>
                </a:lnTo>
                <a:lnTo>
                  <a:pt x="563" y="5025"/>
                </a:lnTo>
                <a:lnTo>
                  <a:pt x="573" y="5006"/>
                </a:lnTo>
                <a:lnTo>
                  <a:pt x="592" y="4987"/>
                </a:lnTo>
                <a:lnTo>
                  <a:pt x="592" y="4977"/>
                </a:lnTo>
                <a:lnTo>
                  <a:pt x="602" y="4958"/>
                </a:lnTo>
                <a:lnTo>
                  <a:pt x="621" y="4928"/>
                </a:lnTo>
                <a:lnTo>
                  <a:pt x="631" y="4919"/>
                </a:lnTo>
                <a:lnTo>
                  <a:pt x="641" y="4909"/>
                </a:lnTo>
                <a:lnTo>
                  <a:pt x="660" y="4899"/>
                </a:lnTo>
                <a:lnTo>
                  <a:pt x="660" y="4890"/>
                </a:lnTo>
                <a:lnTo>
                  <a:pt x="680" y="4870"/>
                </a:lnTo>
                <a:lnTo>
                  <a:pt x="709" y="4851"/>
                </a:lnTo>
                <a:lnTo>
                  <a:pt x="728" y="4822"/>
                </a:lnTo>
                <a:lnTo>
                  <a:pt x="767" y="4773"/>
                </a:lnTo>
                <a:lnTo>
                  <a:pt x="835" y="4696"/>
                </a:lnTo>
                <a:lnTo>
                  <a:pt x="864" y="4676"/>
                </a:lnTo>
                <a:lnTo>
                  <a:pt x="874" y="4647"/>
                </a:lnTo>
                <a:lnTo>
                  <a:pt x="922" y="4589"/>
                </a:lnTo>
                <a:lnTo>
                  <a:pt x="980" y="4511"/>
                </a:lnTo>
                <a:lnTo>
                  <a:pt x="1039" y="4424"/>
                </a:lnTo>
                <a:lnTo>
                  <a:pt x="1087" y="4337"/>
                </a:lnTo>
                <a:lnTo>
                  <a:pt x="1136" y="4240"/>
                </a:lnTo>
                <a:lnTo>
                  <a:pt x="1184" y="4143"/>
                </a:lnTo>
                <a:lnTo>
                  <a:pt x="1048" y="4055"/>
                </a:lnTo>
                <a:lnTo>
                  <a:pt x="922" y="3968"/>
                </a:lnTo>
                <a:lnTo>
                  <a:pt x="806" y="3871"/>
                </a:lnTo>
                <a:lnTo>
                  <a:pt x="689" y="3774"/>
                </a:lnTo>
                <a:lnTo>
                  <a:pt x="583" y="3677"/>
                </a:lnTo>
                <a:lnTo>
                  <a:pt x="486" y="3561"/>
                </a:lnTo>
                <a:lnTo>
                  <a:pt x="389" y="3454"/>
                </a:lnTo>
                <a:lnTo>
                  <a:pt x="311" y="3337"/>
                </a:lnTo>
                <a:lnTo>
                  <a:pt x="233" y="3211"/>
                </a:lnTo>
                <a:lnTo>
                  <a:pt x="175" y="3085"/>
                </a:lnTo>
                <a:lnTo>
                  <a:pt x="117" y="2969"/>
                </a:lnTo>
                <a:lnTo>
                  <a:pt x="68" y="2843"/>
                </a:lnTo>
                <a:lnTo>
                  <a:pt x="39" y="2707"/>
                </a:lnTo>
                <a:lnTo>
                  <a:pt x="20" y="2581"/>
                </a:lnTo>
                <a:lnTo>
                  <a:pt x="0" y="2455"/>
                </a:lnTo>
                <a:lnTo>
                  <a:pt x="0" y="2319"/>
                </a:lnTo>
                <a:lnTo>
                  <a:pt x="0" y="2164"/>
                </a:lnTo>
                <a:lnTo>
                  <a:pt x="30" y="2008"/>
                </a:lnTo>
                <a:lnTo>
                  <a:pt x="49" y="1853"/>
                </a:lnTo>
                <a:lnTo>
                  <a:pt x="97" y="1708"/>
                </a:lnTo>
                <a:lnTo>
                  <a:pt x="165" y="1562"/>
                </a:lnTo>
                <a:lnTo>
                  <a:pt x="233" y="1426"/>
                </a:lnTo>
                <a:lnTo>
                  <a:pt x="321" y="1290"/>
                </a:lnTo>
                <a:lnTo>
                  <a:pt x="418" y="1155"/>
                </a:lnTo>
                <a:lnTo>
                  <a:pt x="534" y="1028"/>
                </a:lnTo>
                <a:lnTo>
                  <a:pt x="650" y="893"/>
                </a:lnTo>
                <a:lnTo>
                  <a:pt x="777" y="776"/>
                </a:lnTo>
                <a:lnTo>
                  <a:pt x="912" y="679"/>
                </a:lnTo>
                <a:lnTo>
                  <a:pt x="1058" y="563"/>
                </a:lnTo>
                <a:lnTo>
                  <a:pt x="1213" y="476"/>
                </a:lnTo>
                <a:lnTo>
                  <a:pt x="1378" y="388"/>
                </a:lnTo>
                <a:lnTo>
                  <a:pt x="1562" y="311"/>
                </a:lnTo>
                <a:lnTo>
                  <a:pt x="1747" y="233"/>
                </a:lnTo>
                <a:lnTo>
                  <a:pt x="1931" y="175"/>
                </a:lnTo>
                <a:lnTo>
                  <a:pt x="2125" y="117"/>
                </a:lnTo>
                <a:lnTo>
                  <a:pt x="2319" y="68"/>
                </a:lnTo>
                <a:lnTo>
                  <a:pt x="2523" y="29"/>
                </a:lnTo>
                <a:lnTo>
                  <a:pt x="2717" y="20"/>
                </a:lnTo>
                <a:lnTo>
                  <a:pt x="2930" y="0"/>
                </a:lnTo>
                <a:lnTo>
                  <a:pt x="3144" y="0"/>
                </a:lnTo>
                <a:lnTo>
                  <a:pt x="3357" y="0"/>
                </a:lnTo>
                <a:lnTo>
                  <a:pt x="3551" y="20"/>
                </a:lnTo>
                <a:lnTo>
                  <a:pt x="3765" y="29"/>
                </a:lnTo>
                <a:lnTo>
                  <a:pt x="3959" y="68"/>
                </a:lnTo>
                <a:lnTo>
                  <a:pt x="4162" y="117"/>
                </a:lnTo>
                <a:lnTo>
                  <a:pt x="4356" y="175"/>
                </a:lnTo>
                <a:lnTo>
                  <a:pt x="4531" y="233"/>
                </a:lnTo>
                <a:lnTo>
                  <a:pt x="4715" y="311"/>
                </a:lnTo>
                <a:lnTo>
                  <a:pt x="4900" y="388"/>
                </a:lnTo>
                <a:lnTo>
                  <a:pt x="5065" y="476"/>
                </a:lnTo>
                <a:lnTo>
                  <a:pt x="5220" y="563"/>
                </a:lnTo>
                <a:lnTo>
                  <a:pt x="5365" y="679"/>
                </a:lnTo>
                <a:lnTo>
                  <a:pt x="5511" y="776"/>
                </a:lnTo>
                <a:lnTo>
                  <a:pt x="5637" y="893"/>
                </a:lnTo>
                <a:lnTo>
                  <a:pt x="5753" y="1028"/>
                </a:lnTo>
                <a:close/>
                <a:moveTo>
                  <a:pt x="8004" y="3483"/>
                </a:moveTo>
                <a:lnTo>
                  <a:pt x="8004" y="3609"/>
                </a:lnTo>
                <a:lnTo>
                  <a:pt x="7985" y="3745"/>
                </a:lnTo>
                <a:lnTo>
                  <a:pt x="7956" y="3871"/>
                </a:lnTo>
                <a:lnTo>
                  <a:pt x="7926" y="4007"/>
                </a:lnTo>
                <a:lnTo>
                  <a:pt x="7878" y="4133"/>
                </a:lnTo>
                <a:lnTo>
                  <a:pt x="7829" y="4249"/>
                </a:lnTo>
                <a:lnTo>
                  <a:pt x="7762" y="4375"/>
                </a:lnTo>
                <a:lnTo>
                  <a:pt x="7694" y="4502"/>
                </a:lnTo>
                <a:lnTo>
                  <a:pt x="7606" y="4608"/>
                </a:lnTo>
                <a:lnTo>
                  <a:pt x="7519" y="4725"/>
                </a:lnTo>
                <a:lnTo>
                  <a:pt x="7412" y="4831"/>
                </a:lnTo>
                <a:lnTo>
                  <a:pt x="7315" y="4938"/>
                </a:lnTo>
                <a:lnTo>
                  <a:pt x="7189" y="5025"/>
                </a:lnTo>
                <a:lnTo>
                  <a:pt x="7073" y="5132"/>
                </a:lnTo>
                <a:lnTo>
                  <a:pt x="6947" y="5210"/>
                </a:lnTo>
                <a:lnTo>
                  <a:pt x="6821" y="5297"/>
                </a:lnTo>
                <a:lnTo>
                  <a:pt x="6859" y="5404"/>
                </a:lnTo>
                <a:lnTo>
                  <a:pt x="6908" y="5501"/>
                </a:lnTo>
                <a:lnTo>
                  <a:pt x="6956" y="5588"/>
                </a:lnTo>
                <a:lnTo>
                  <a:pt x="7024" y="5675"/>
                </a:lnTo>
                <a:lnTo>
                  <a:pt x="7073" y="5743"/>
                </a:lnTo>
                <a:lnTo>
                  <a:pt x="7102" y="5782"/>
                </a:lnTo>
                <a:lnTo>
                  <a:pt x="7121" y="5802"/>
                </a:lnTo>
                <a:lnTo>
                  <a:pt x="7141" y="5831"/>
                </a:lnTo>
                <a:lnTo>
                  <a:pt x="7170" y="5860"/>
                </a:lnTo>
                <a:lnTo>
                  <a:pt x="7189" y="5899"/>
                </a:lnTo>
                <a:lnTo>
                  <a:pt x="7228" y="5937"/>
                </a:lnTo>
                <a:lnTo>
                  <a:pt x="7267" y="5976"/>
                </a:lnTo>
                <a:lnTo>
                  <a:pt x="7306" y="6015"/>
                </a:lnTo>
                <a:lnTo>
                  <a:pt x="7325" y="6025"/>
                </a:lnTo>
                <a:lnTo>
                  <a:pt x="7344" y="6044"/>
                </a:lnTo>
                <a:lnTo>
                  <a:pt x="7344" y="6054"/>
                </a:lnTo>
                <a:lnTo>
                  <a:pt x="7354" y="6073"/>
                </a:lnTo>
                <a:lnTo>
                  <a:pt x="7374" y="6093"/>
                </a:lnTo>
                <a:lnTo>
                  <a:pt x="7383" y="6102"/>
                </a:lnTo>
                <a:lnTo>
                  <a:pt x="7393" y="6122"/>
                </a:lnTo>
                <a:lnTo>
                  <a:pt x="7403" y="6131"/>
                </a:lnTo>
                <a:lnTo>
                  <a:pt x="7403" y="6141"/>
                </a:lnTo>
                <a:lnTo>
                  <a:pt x="7422" y="6170"/>
                </a:lnTo>
                <a:lnTo>
                  <a:pt x="7432" y="6190"/>
                </a:lnTo>
                <a:lnTo>
                  <a:pt x="7432" y="6219"/>
                </a:lnTo>
                <a:lnTo>
                  <a:pt x="7422" y="6248"/>
                </a:lnTo>
                <a:lnTo>
                  <a:pt x="7403" y="6306"/>
                </a:lnTo>
                <a:lnTo>
                  <a:pt x="7364" y="6345"/>
                </a:lnTo>
                <a:lnTo>
                  <a:pt x="7325" y="6374"/>
                </a:lnTo>
                <a:lnTo>
                  <a:pt x="7267" y="6384"/>
                </a:lnTo>
                <a:lnTo>
                  <a:pt x="7170" y="6364"/>
                </a:lnTo>
                <a:lnTo>
                  <a:pt x="7063" y="6345"/>
                </a:lnTo>
                <a:lnTo>
                  <a:pt x="6976" y="6335"/>
                </a:lnTo>
                <a:lnTo>
                  <a:pt x="6879" y="6316"/>
                </a:lnTo>
                <a:lnTo>
                  <a:pt x="6714" y="6258"/>
                </a:lnTo>
                <a:lnTo>
                  <a:pt x="6549" y="6199"/>
                </a:lnTo>
                <a:lnTo>
                  <a:pt x="6384" y="6141"/>
                </a:lnTo>
                <a:lnTo>
                  <a:pt x="6229" y="6073"/>
                </a:lnTo>
                <a:lnTo>
                  <a:pt x="6074" y="6005"/>
                </a:lnTo>
                <a:lnTo>
                  <a:pt x="5928" y="5918"/>
                </a:lnTo>
                <a:lnTo>
                  <a:pt x="5782" y="5831"/>
                </a:lnTo>
                <a:lnTo>
                  <a:pt x="5647" y="5724"/>
                </a:lnTo>
                <a:lnTo>
                  <a:pt x="5443" y="5763"/>
                </a:lnTo>
                <a:lnTo>
                  <a:pt x="5249" y="5782"/>
                </a:lnTo>
                <a:lnTo>
                  <a:pt x="5045" y="5802"/>
                </a:lnTo>
                <a:lnTo>
                  <a:pt x="4861" y="5802"/>
                </a:lnTo>
                <a:lnTo>
                  <a:pt x="4560" y="5792"/>
                </a:lnTo>
                <a:lnTo>
                  <a:pt x="4269" y="5763"/>
                </a:lnTo>
                <a:lnTo>
                  <a:pt x="3997" y="5714"/>
                </a:lnTo>
                <a:lnTo>
                  <a:pt x="3726" y="5656"/>
                </a:lnTo>
                <a:lnTo>
                  <a:pt x="3464" y="5569"/>
                </a:lnTo>
                <a:lnTo>
                  <a:pt x="3212" y="5462"/>
                </a:lnTo>
                <a:lnTo>
                  <a:pt x="2979" y="5346"/>
                </a:lnTo>
                <a:lnTo>
                  <a:pt x="2746" y="5200"/>
                </a:lnTo>
                <a:lnTo>
                  <a:pt x="2862" y="5210"/>
                </a:lnTo>
                <a:lnTo>
                  <a:pt x="2979" y="5210"/>
                </a:lnTo>
                <a:lnTo>
                  <a:pt x="3066" y="5219"/>
                </a:lnTo>
                <a:lnTo>
                  <a:pt x="3144" y="5219"/>
                </a:lnTo>
                <a:lnTo>
                  <a:pt x="3503" y="5200"/>
                </a:lnTo>
                <a:lnTo>
                  <a:pt x="3852" y="5171"/>
                </a:lnTo>
                <a:lnTo>
                  <a:pt x="4191" y="5103"/>
                </a:lnTo>
                <a:lnTo>
                  <a:pt x="4531" y="5016"/>
                </a:lnTo>
                <a:lnTo>
                  <a:pt x="4696" y="4967"/>
                </a:lnTo>
                <a:lnTo>
                  <a:pt x="4851" y="4899"/>
                </a:lnTo>
                <a:lnTo>
                  <a:pt x="5006" y="4841"/>
                </a:lnTo>
                <a:lnTo>
                  <a:pt x="5152" y="4764"/>
                </a:lnTo>
                <a:lnTo>
                  <a:pt x="5297" y="4686"/>
                </a:lnTo>
                <a:lnTo>
                  <a:pt x="5433" y="4608"/>
                </a:lnTo>
                <a:lnTo>
                  <a:pt x="5569" y="4521"/>
                </a:lnTo>
                <a:lnTo>
                  <a:pt x="5695" y="4434"/>
                </a:lnTo>
                <a:lnTo>
                  <a:pt x="5841" y="4327"/>
                </a:lnTo>
                <a:lnTo>
                  <a:pt x="5967" y="4211"/>
                </a:lnTo>
                <a:lnTo>
                  <a:pt x="6083" y="4104"/>
                </a:lnTo>
                <a:lnTo>
                  <a:pt x="6190" y="3987"/>
                </a:lnTo>
                <a:lnTo>
                  <a:pt x="6297" y="3852"/>
                </a:lnTo>
                <a:lnTo>
                  <a:pt x="6394" y="3735"/>
                </a:lnTo>
                <a:lnTo>
                  <a:pt x="6481" y="3599"/>
                </a:lnTo>
                <a:lnTo>
                  <a:pt x="6559" y="3473"/>
                </a:lnTo>
                <a:lnTo>
                  <a:pt x="6627" y="3337"/>
                </a:lnTo>
                <a:lnTo>
                  <a:pt x="6694" y="3192"/>
                </a:lnTo>
                <a:lnTo>
                  <a:pt x="6743" y="3046"/>
                </a:lnTo>
                <a:lnTo>
                  <a:pt x="6782" y="2911"/>
                </a:lnTo>
                <a:lnTo>
                  <a:pt x="6821" y="2765"/>
                </a:lnTo>
                <a:lnTo>
                  <a:pt x="6840" y="2620"/>
                </a:lnTo>
                <a:lnTo>
                  <a:pt x="6859" y="2474"/>
                </a:lnTo>
                <a:lnTo>
                  <a:pt x="6859" y="2319"/>
                </a:lnTo>
                <a:lnTo>
                  <a:pt x="6859" y="2144"/>
                </a:lnTo>
                <a:lnTo>
                  <a:pt x="6840" y="1970"/>
                </a:lnTo>
                <a:lnTo>
                  <a:pt x="6801" y="1805"/>
                </a:lnTo>
                <a:lnTo>
                  <a:pt x="6753" y="1630"/>
                </a:lnTo>
                <a:lnTo>
                  <a:pt x="6898" y="1708"/>
                </a:lnTo>
                <a:lnTo>
                  <a:pt x="7024" y="1795"/>
                </a:lnTo>
                <a:lnTo>
                  <a:pt x="7160" y="1892"/>
                </a:lnTo>
                <a:lnTo>
                  <a:pt x="7276" y="1989"/>
                </a:lnTo>
                <a:lnTo>
                  <a:pt x="7383" y="2096"/>
                </a:lnTo>
                <a:lnTo>
                  <a:pt x="7490" y="2202"/>
                </a:lnTo>
                <a:lnTo>
                  <a:pt x="7577" y="2319"/>
                </a:lnTo>
                <a:lnTo>
                  <a:pt x="7674" y="2435"/>
                </a:lnTo>
                <a:lnTo>
                  <a:pt x="7742" y="2552"/>
                </a:lnTo>
                <a:lnTo>
                  <a:pt x="7820" y="2687"/>
                </a:lnTo>
                <a:lnTo>
                  <a:pt x="7868" y="2814"/>
                </a:lnTo>
                <a:lnTo>
                  <a:pt x="7917" y="2940"/>
                </a:lnTo>
                <a:lnTo>
                  <a:pt x="7956" y="3066"/>
                </a:lnTo>
                <a:lnTo>
                  <a:pt x="7985" y="3202"/>
                </a:lnTo>
                <a:lnTo>
                  <a:pt x="8004" y="3347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8" name="Google Shape;1068;g1e5ed72bc08_1_6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9673" y="3022915"/>
            <a:ext cx="6582672" cy="3091184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69" name="Google Shape;1069;g1e5ed72bc08_1_63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70" name="Google Shape;1070;g1e5ed72bc08_1_63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71" name="Google Shape;1071;g1e5ed72bc08_1_63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61</a:t>
            </a:fld>
            <a:endParaRPr b="1"/>
          </a:p>
        </p:txBody>
      </p:sp>
      <p:pic>
        <p:nvPicPr>
          <p:cNvPr id="1249" name="Google Shape;1249;g1e5ed72bc08_1_547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582" y="1227218"/>
            <a:ext cx="7984836" cy="502701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50" name="Google Shape;1250;g1e5ed72bc08_1_547"/>
          <p:cNvSpPr txBox="1"/>
          <p:nvPr/>
        </p:nvSpPr>
        <p:spPr>
          <a:xfrm>
            <a:off x="2098648" y="470334"/>
            <a:ext cx="7990691" cy="65417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3600" b="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52" name="Google Shape;1252;g1e5ed72bc08_1_5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3" name="Google Shape;1253;g1e5ed72bc08_1_5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409;g25040220248_0_211">
            <a:extLst>
              <a:ext uri="{FF2B5EF4-FFF2-40B4-BE49-F238E27FC236}">
                <a16:creationId xmlns:a16="http://schemas.microsoft.com/office/drawing/2014/main" id="{424B1201-10CA-45AB-0EA6-C093E6567A1E}"/>
              </a:ext>
            </a:extLst>
          </p:cNvPr>
          <p:cNvSpPr txBox="1"/>
          <p:nvPr/>
        </p:nvSpPr>
        <p:spPr>
          <a:xfrm>
            <a:off x="1219453" y="4567861"/>
            <a:ext cx="9763953" cy="1832398"/>
          </a:xfrm>
          <a:prstGeom prst="rect">
            <a:avLst/>
          </a:prstGeom>
          <a:solidFill>
            <a:srgbClr val="F3F3F3"/>
          </a:solidFill>
          <a:ln>
            <a:solidFill>
              <a:srgbClr val="5264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0"/>
            </a:pPr>
            <a:r>
              <a:rPr lang="en-US" sz="54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Practical demonstration</a:t>
            </a:r>
            <a:endParaRPr lang="en-US" sz="5400" b="1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831894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62</a:t>
            </a:fld>
            <a:endParaRPr b="1"/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52" name="Google Shape;1252;g1e5ed72bc08_1_5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3" name="Google Shape;1253;g1e5ed72bc08_1_5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409;g25040220248_0_211">
            <a:extLst>
              <a:ext uri="{FF2B5EF4-FFF2-40B4-BE49-F238E27FC236}">
                <a16:creationId xmlns:a16="http://schemas.microsoft.com/office/drawing/2014/main" id="{4181A9C9-5EA5-E497-5B01-48BB19CE9A0B}"/>
              </a:ext>
            </a:extLst>
          </p:cNvPr>
          <p:cNvSpPr txBox="1"/>
          <p:nvPr/>
        </p:nvSpPr>
        <p:spPr>
          <a:xfrm>
            <a:off x="1219453" y="2478134"/>
            <a:ext cx="9763953" cy="201712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0"/>
            </a:pPr>
            <a:r>
              <a:rPr lang="en-US" sz="54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Questions ?</a:t>
            </a:r>
            <a:endParaRPr lang="en-US" sz="5400" b="1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130619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4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Knowledge Package creation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78" name="Google Shape;1078;p5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63</a:t>
            </a:fld>
            <a:endParaRPr b="1"/>
          </a:p>
        </p:txBody>
      </p:sp>
      <p:sp>
        <p:nvSpPr>
          <p:cNvPr id="1079" name="Google Shape;1079;p54"/>
          <p:cNvSpPr/>
          <p:nvPr/>
        </p:nvSpPr>
        <p:spPr>
          <a:xfrm>
            <a:off x="10364379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5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81" name="Google Shape;1081;p5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82" name="Google Shape;1082;p5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64</a:t>
            </a:fld>
            <a:endParaRPr b="1"/>
          </a:p>
        </p:txBody>
      </p:sp>
      <p:pic>
        <p:nvPicPr>
          <p:cNvPr id="1089" name="Google Shape;1089;p55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91" y="1391368"/>
            <a:ext cx="8666017" cy="408680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Knowledge Package creation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91" name="Google Shape;1091;p55"/>
          <p:cNvSpPr/>
          <p:nvPr/>
        </p:nvSpPr>
        <p:spPr>
          <a:xfrm>
            <a:off x="10364379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93" name="Google Shape;1093;p5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94" name="Google Shape;1094;p5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65</a:t>
            </a:fld>
            <a:endParaRPr b="1"/>
          </a:p>
        </p:txBody>
      </p:sp>
      <p:pic>
        <p:nvPicPr>
          <p:cNvPr id="1101" name="Google Shape;1101;p56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91" y="1391368"/>
            <a:ext cx="8666017" cy="408680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102" name="Google Shape;1102;p56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8582" y="2301165"/>
            <a:ext cx="7742381" cy="406830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103" name="Google Shape;1103;p56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Knowledge Package creation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04" name="Google Shape;1104;p56"/>
          <p:cNvSpPr/>
          <p:nvPr/>
        </p:nvSpPr>
        <p:spPr>
          <a:xfrm>
            <a:off x="10364379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5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06" name="Google Shape;1106;p5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07" name="Google Shape;1107;p5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7c3e2d5c8_0_9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66</a:t>
            </a:fld>
            <a:endParaRPr b="1"/>
          </a:p>
        </p:txBody>
      </p:sp>
      <p:sp>
        <p:nvSpPr>
          <p:cNvPr id="1114" name="Google Shape;1114;g1e7c3e2d5c8_0_92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    Digital Object Identifier (DOI) creation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15" name="Google Shape;1115;g1e7c3e2d5c8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1331" y="94973"/>
            <a:ext cx="790150" cy="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1e7c3e2d5c8_0_9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17" name="Google Shape;1117;g1e7c3e2d5c8_0_9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18" name="Google Shape;1118;g1e7c3e2d5c8_0_9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e7c3e2d5c8_1_1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67</a:t>
            </a:fld>
            <a:endParaRPr b="1"/>
          </a:p>
        </p:txBody>
      </p:sp>
      <p:pic>
        <p:nvPicPr>
          <p:cNvPr id="1125" name="Google Shape;1125;g1e7c3e2d5c8_1_127"/>
          <p:cNvPicPr preferRelativeResize="0"/>
          <p:nvPr/>
        </p:nvPicPr>
        <p:blipFill rotWithShape="1">
          <a:blip r:embed="rId3">
            <a:alphaModFix/>
          </a:blip>
          <a:srcRect b="24499"/>
          <a:stretch/>
        </p:blipFill>
        <p:spPr>
          <a:xfrm>
            <a:off x="81749" y="1673800"/>
            <a:ext cx="7024075" cy="283895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26" name="Google Shape;1126;g1e7c3e2d5c8_1_127"/>
          <p:cNvSpPr txBox="1"/>
          <p:nvPr/>
        </p:nvSpPr>
        <p:spPr>
          <a:xfrm>
            <a:off x="1715938" y="4537734"/>
            <a:ext cx="3207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10.60566/2n6ja-2g648</a:t>
            </a:r>
            <a:endParaRPr sz="19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27" name="Google Shape;1127;g1e7c3e2d5c8_1_127"/>
          <p:cNvSpPr txBox="1"/>
          <p:nvPr/>
        </p:nvSpPr>
        <p:spPr>
          <a:xfrm>
            <a:off x="1019938" y="1064800"/>
            <a:ext cx="45996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</a:t>
            </a:r>
            <a:endParaRPr sz="32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28" name="Google Shape;1128;g1e7c3e2d5c8_1_12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    Digital Object Identifier (DOI) creation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29" name="Google Shape;1129;g1e7c3e2d5c8_1_1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1331" y="94973"/>
            <a:ext cx="790150" cy="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g1e7c3e2d5c8_1_1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31" name="Google Shape;1131;g1e7c3e2d5c8_1_12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32" name="Google Shape;1132;g1e7c3e2d5c8_1_12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e7c3e2d5c8_0_11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68</a:t>
            </a:fld>
            <a:endParaRPr b="1"/>
          </a:p>
        </p:txBody>
      </p:sp>
      <p:pic>
        <p:nvPicPr>
          <p:cNvPr id="1139" name="Google Shape;1139;g1e7c3e2d5c8_0_113"/>
          <p:cNvPicPr preferRelativeResize="0"/>
          <p:nvPr/>
        </p:nvPicPr>
        <p:blipFill rotWithShape="1">
          <a:blip r:embed="rId3">
            <a:alphaModFix/>
          </a:blip>
          <a:srcRect b="24499"/>
          <a:stretch/>
        </p:blipFill>
        <p:spPr>
          <a:xfrm>
            <a:off x="81749" y="1673800"/>
            <a:ext cx="7024075" cy="283895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40" name="Google Shape;1140;g1e7c3e2d5c8_0_113"/>
          <p:cNvSpPr txBox="1"/>
          <p:nvPr/>
        </p:nvSpPr>
        <p:spPr>
          <a:xfrm>
            <a:off x="1715938" y="4537734"/>
            <a:ext cx="3207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10.60566/2n6ja-2g648</a:t>
            </a:r>
            <a:endParaRPr sz="19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1" name="Google Shape;1141;g1e7c3e2d5c8_0_113"/>
          <p:cNvSpPr txBox="1"/>
          <p:nvPr/>
        </p:nvSpPr>
        <p:spPr>
          <a:xfrm>
            <a:off x="1019938" y="1064800"/>
            <a:ext cx="45996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</a:t>
            </a:r>
            <a:endParaRPr sz="32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42" name="Google Shape;1142;g1e7c3e2d5c8_0_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00100" y="3290848"/>
            <a:ext cx="5095851" cy="216285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pic>
        <p:nvPicPr>
          <p:cNvPr id="1143" name="Google Shape;1143;g1e7c3e2d5c8_0_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7237" y="3458357"/>
            <a:ext cx="5095851" cy="216285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pic>
        <p:nvPicPr>
          <p:cNvPr id="1144" name="Google Shape;1144;g1e7c3e2d5c8_0_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4374" y="3625866"/>
            <a:ext cx="5095851" cy="216285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45" name="Google Shape;1145;g1e7c3e2d5c8_0_113"/>
          <p:cNvSpPr txBox="1"/>
          <p:nvPr/>
        </p:nvSpPr>
        <p:spPr>
          <a:xfrm>
            <a:off x="6848225" y="2667288"/>
            <a:ext cx="45996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Resources</a:t>
            </a:r>
            <a:endParaRPr sz="32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6" name="Google Shape;1146;g1e7c3e2d5c8_0_113"/>
          <p:cNvSpPr txBox="1"/>
          <p:nvPr/>
        </p:nvSpPr>
        <p:spPr>
          <a:xfrm>
            <a:off x="7486625" y="5791750"/>
            <a:ext cx="332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10.60566/zrnza-gh061</a:t>
            </a:r>
            <a:endParaRPr sz="18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7" name="Google Shape;1147;g1e7c3e2d5c8_0_11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    Digital Object Identifier (DOI) creation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48" name="Google Shape;1148;g1e7c3e2d5c8_0_1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31331" y="94973"/>
            <a:ext cx="790150" cy="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g1e7c3e2d5c8_0_11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50" name="Google Shape;1150;g1e7c3e2d5c8_0_11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51" name="Google Shape;1151;g1e7c3e2d5c8_0_11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                GEO Knowledge Hub Feed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14" name="Google Shape;1214;p5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69</a:t>
            </a:fld>
            <a:endParaRPr b="1"/>
          </a:p>
        </p:txBody>
      </p:sp>
      <p:sp>
        <p:nvSpPr>
          <p:cNvPr id="1215" name="Google Shape;1215;p5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16" name="Google Shape;1216;p5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17" name="Google Shape;1217;p5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7c3e2d5c8_1_51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</a:t>
            </a:fld>
            <a:endParaRPr b="1"/>
          </a:p>
        </p:txBody>
      </p:sp>
      <p:sp>
        <p:nvSpPr>
          <p:cNvPr id="426" name="Google Shape;426;g1e7c3e2d5c8_1_51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pic>
        <p:nvPicPr>
          <p:cNvPr id="427" name="Google Shape;427;g1e7c3e2d5c8_1_511" descr="A picture containing text, swimm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838" y="1434775"/>
            <a:ext cx="8498717" cy="1619593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g1e7c3e2d5c8_1_511" descr="Graphical user interface, text,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28146" r="1117" b="31788"/>
          <a:stretch/>
        </p:blipFill>
        <p:spPr>
          <a:xfrm>
            <a:off x="4093339" y="3334331"/>
            <a:ext cx="7749824" cy="1799444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9" name="Google Shape;429;g1e7c3e2d5c8_1_511"/>
          <p:cNvSpPr/>
          <p:nvPr/>
        </p:nvSpPr>
        <p:spPr>
          <a:xfrm>
            <a:off x="308700" y="5444909"/>
            <a:ext cx="11574600" cy="878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Download the </a:t>
            </a:r>
            <a:r>
              <a:rPr lang="en-US" sz="160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 Work Programme 2023-2025 Summary Document</a:t>
            </a:r>
            <a:r>
              <a:rPr lang="en-US" sz="1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which contains short descriptions of each of the GEO Flagships, Initiatives, Pilot Initiatives and Regional GEOs that comprise the GEO Work Programme.</a:t>
            </a:r>
            <a:endParaRPr sz="160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0" name="Google Shape;430;g1e7c3e2d5c8_1_51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31" name="Google Shape;431;g1e7c3e2d5c8_1_51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2" name="Google Shape;432;g1e7c3e2d5c8_1_51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70</a:t>
            </a:fld>
            <a:endParaRPr b="1"/>
          </a:p>
        </p:txBody>
      </p:sp>
      <p:pic>
        <p:nvPicPr>
          <p:cNvPr id="1224" name="Google Shape;1224;p58" descr="Interface gráfica do usuári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3" y="1558043"/>
            <a:ext cx="6657109" cy="375345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25" name="Google Shape;1225;p58"/>
          <p:cNvSpPr txBox="1"/>
          <p:nvPr/>
        </p:nvSpPr>
        <p:spPr>
          <a:xfrm>
            <a:off x="159281" y="5365048"/>
            <a:ext cx="3958714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gkhub.earthobservations.org/feed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226" name="Google Shape;1226;p58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                GEO Knowledge Hub Feed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27" name="Google Shape;1227;p5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28" name="Google Shape;1228;p5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29" name="Google Shape;1229;p5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71</a:t>
            </a:fld>
            <a:endParaRPr b="1"/>
          </a:p>
        </p:txBody>
      </p:sp>
      <p:pic>
        <p:nvPicPr>
          <p:cNvPr id="1236" name="Google Shape;1236;p59" descr="Interface gráfica do usuári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3" y="1558043"/>
            <a:ext cx="6657109" cy="375345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237" name="Google Shape;1237;p59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038" y="2679094"/>
            <a:ext cx="6664384" cy="341754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38" name="Google Shape;1238;p59"/>
          <p:cNvSpPr txBox="1"/>
          <p:nvPr/>
        </p:nvSpPr>
        <p:spPr>
          <a:xfrm>
            <a:off x="159281" y="5365048"/>
            <a:ext cx="3958714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gkhub.earthobservations.org/feed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239" name="Google Shape;1239;p59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                GEO Knowledge Hub Feed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0" name="Google Shape;1240;p5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41" name="Google Shape;1241;p5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2" name="Google Shape;1242;p5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e7c3e2d5c8_0_13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72</a:t>
            </a:fld>
            <a:endParaRPr b="1"/>
          </a:p>
        </p:txBody>
      </p:sp>
      <p:sp>
        <p:nvSpPr>
          <p:cNvPr id="1158" name="Google Shape;1158;g1e7c3e2d5c8_0_130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Dashboard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59" name="Google Shape;1159;g1e7c3e2d5c8_0_13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60" name="Google Shape;1160;g1e7c3e2d5c8_0_13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61" name="Google Shape;1161;g1e7c3e2d5c8_0_13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196959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e7c3e2d5c8_0_1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73</a:t>
            </a:fld>
            <a:endParaRPr b="1"/>
          </a:p>
        </p:txBody>
      </p:sp>
      <p:sp>
        <p:nvSpPr>
          <p:cNvPr id="1168" name="Google Shape;1168;g1e7c3e2d5c8_0_138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Dashboard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69" name="Google Shape;1169;g1e7c3e2d5c8_0_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00" y="1876450"/>
            <a:ext cx="6741300" cy="353757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70" name="Google Shape;1170;g1e7c3e2d5c8_0_1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71" name="Google Shape;1171;g1e7c3e2d5c8_0_13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72" name="Google Shape;1172;g1e7c3e2d5c8_0_13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471754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e7c3e2d5c8_0_1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74</a:t>
            </a:fld>
            <a:endParaRPr b="1"/>
          </a:p>
        </p:txBody>
      </p:sp>
      <p:sp>
        <p:nvSpPr>
          <p:cNvPr id="1179" name="Google Shape;1179;g1e7c3e2d5c8_0_14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Dashboard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80" name="Google Shape;1180;g1e7c3e2d5c8_0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00" y="1876450"/>
            <a:ext cx="6741300" cy="353757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pic>
        <p:nvPicPr>
          <p:cNvPr id="1181" name="Google Shape;1181;g1e7c3e2d5c8_0_147"/>
          <p:cNvPicPr preferRelativeResize="0"/>
          <p:nvPr/>
        </p:nvPicPr>
        <p:blipFill rotWithShape="1">
          <a:blip r:embed="rId4">
            <a:alphaModFix/>
          </a:blip>
          <a:srcRect b="15803"/>
          <a:stretch/>
        </p:blipFill>
        <p:spPr>
          <a:xfrm>
            <a:off x="5454831" y="1157287"/>
            <a:ext cx="6269384" cy="2705289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82" name="Google Shape;1182;g1e7c3e2d5c8_0_1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83" name="Google Shape;1183;g1e7c3e2d5c8_0_1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84" name="Google Shape;1184;g1e7c3e2d5c8_0_1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58010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e7c3e2d5c8_0_15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75</a:t>
            </a:fld>
            <a:endParaRPr b="1"/>
          </a:p>
        </p:txBody>
      </p:sp>
      <p:sp>
        <p:nvSpPr>
          <p:cNvPr id="1191" name="Google Shape;1191;g1e7c3e2d5c8_0_15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Dashboard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92" name="Google Shape;1192;g1e7c3e2d5c8_0_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00" y="1876450"/>
            <a:ext cx="6741300" cy="353757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pic>
        <p:nvPicPr>
          <p:cNvPr id="1193" name="Google Shape;1193;g1e7c3e2d5c8_0_157"/>
          <p:cNvPicPr preferRelativeResize="0"/>
          <p:nvPr/>
        </p:nvPicPr>
        <p:blipFill rotWithShape="1">
          <a:blip r:embed="rId4">
            <a:alphaModFix/>
          </a:blip>
          <a:srcRect b="15803"/>
          <a:stretch/>
        </p:blipFill>
        <p:spPr>
          <a:xfrm>
            <a:off x="5454831" y="1157287"/>
            <a:ext cx="6269384" cy="2705289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pic>
        <p:nvPicPr>
          <p:cNvPr id="1194" name="Google Shape;1194;g1e7c3e2d5c8_0_157"/>
          <p:cNvPicPr preferRelativeResize="0"/>
          <p:nvPr/>
        </p:nvPicPr>
        <p:blipFill rotWithShape="1">
          <a:blip r:embed="rId5">
            <a:alphaModFix/>
          </a:blip>
          <a:srcRect b="26578"/>
          <a:stretch/>
        </p:blipFill>
        <p:spPr>
          <a:xfrm>
            <a:off x="5443285" y="4035297"/>
            <a:ext cx="6269387" cy="271683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95" name="Google Shape;1195;g1e7c3e2d5c8_0_15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96" name="Google Shape;1196;g1e7c3e2d5c8_0_15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521307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76</a:t>
            </a:fld>
            <a:endParaRPr b="1"/>
          </a:p>
        </p:txBody>
      </p:sp>
      <p:pic>
        <p:nvPicPr>
          <p:cNvPr id="1249" name="Google Shape;1249;g1e5ed72bc08_1_547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582" y="1227218"/>
            <a:ext cx="7984836" cy="502701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50" name="Google Shape;1250;g1e5ed72bc08_1_547"/>
          <p:cNvSpPr txBox="1"/>
          <p:nvPr/>
        </p:nvSpPr>
        <p:spPr>
          <a:xfrm>
            <a:off x="2098648" y="470334"/>
            <a:ext cx="7990691" cy="65417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3600" b="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52" name="Google Shape;1252;g1e5ed72bc08_1_5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3" name="Google Shape;1253;g1e5ed72bc08_1_5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409;g25040220248_0_211">
            <a:extLst>
              <a:ext uri="{FF2B5EF4-FFF2-40B4-BE49-F238E27FC236}">
                <a16:creationId xmlns:a16="http://schemas.microsoft.com/office/drawing/2014/main" id="{424B1201-10CA-45AB-0EA6-C093E6567A1E}"/>
              </a:ext>
            </a:extLst>
          </p:cNvPr>
          <p:cNvSpPr txBox="1"/>
          <p:nvPr/>
        </p:nvSpPr>
        <p:spPr>
          <a:xfrm>
            <a:off x="1219453" y="4567861"/>
            <a:ext cx="9763953" cy="1832398"/>
          </a:xfrm>
          <a:prstGeom prst="rect">
            <a:avLst/>
          </a:prstGeom>
          <a:solidFill>
            <a:srgbClr val="F3F3F3"/>
          </a:solidFill>
          <a:ln>
            <a:solidFill>
              <a:srgbClr val="5264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0"/>
            </a:pPr>
            <a:r>
              <a:rPr lang="en-US" sz="54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Practical demonstration</a:t>
            </a:r>
            <a:endParaRPr lang="en-US" sz="5400" b="1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626404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77</a:t>
            </a:fld>
            <a:endParaRPr b="1"/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52" name="Google Shape;1252;g1e5ed72bc08_1_5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3" name="Google Shape;1253;g1e5ed72bc08_1_5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409;g25040220248_0_211">
            <a:extLst>
              <a:ext uri="{FF2B5EF4-FFF2-40B4-BE49-F238E27FC236}">
                <a16:creationId xmlns:a16="http://schemas.microsoft.com/office/drawing/2014/main" id="{4181A9C9-5EA5-E497-5B01-48BB19CE9A0B}"/>
              </a:ext>
            </a:extLst>
          </p:cNvPr>
          <p:cNvSpPr txBox="1"/>
          <p:nvPr/>
        </p:nvSpPr>
        <p:spPr>
          <a:xfrm>
            <a:off x="1219453" y="2478134"/>
            <a:ext cx="9763953" cy="201712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0"/>
            </a:pPr>
            <a:r>
              <a:rPr lang="en-US" sz="54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Questions ?</a:t>
            </a:r>
            <a:endParaRPr lang="en-US" sz="5400" b="1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0157798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78</a:t>
            </a:fld>
            <a:endParaRPr b="1"/>
          </a:p>
        </p:txBody>
      </p:sp>
      <p:sp>
        <p:nvSpPr>
          <p:cNvPr id="1260" name="Google Shape;1260;p60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Rest API</a:t>
            </a:r>
            <a:endParaRPr lang="en-US" sz="4500" b="0" i="0" u="none" strike="noStrike" cap="none" dirty="0">
              <a:solidFill>
                <a:srgbClr val="526479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61" name="Google Shape;1261;p6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62" name="Google Shape;1262;p6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63" name="Google Shape;1263;p6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e5ed72bc08_1_74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79</a:t>
            </a:fld>
            <a:endParaRPr b="1"/>
          </a:p>
        </p:txBody>
      </p:sp>
      <p:sp>
        <p:nvSpPr>
          <p:cNvPr id="1270" name="Google Shape;1270;g1e5ed72bc08_1_74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1271" name="Google Shape;1271;g1e5ed72bc08_1_74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72" name="Google Shape;1272;g1e5ed72bc08_1_74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73" name="Google Shape;1273;g1e5ed72bc08_1_74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74" name="Google Shape;1274;g1e5ed72bc08_1_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</a:t>
            </a:fld>
            <a:endParaRPr b="1"/>
          </a:p>
        </p:txBody>
      </p:sp>
      <p:pic>
        <p:nvPicPr>
          <p:cNvPr id="438" name="Google Shape;438;p6" descr="Logoti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127" y="1578229"/>
            <a:ext cx="10490200" cy="344754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40" name="Google Shape;440;p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1" name="Google Shape;441;p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e5ed72bc08_1_73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80</a:t>
            </a:fld>
            <a:endParaRPr b="1"/>
          </a:p>
        </p:txBody>
      </p:sp>
      <p:sp>
        <p:nvSpPr>
          <p:cNvPr id="1281" name="Google Shape;1281;g1e5ed72bc08_1_732"/>
          <p:cNvSpPr/>
          <p:nvPr/>
        </p:nvSpPr>
        <p:spPr>
          <a:xfrm>
            <a:off x="5501150" y="1686263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Bulk Package Loader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3" name="Google Shape;1283;g1e5ed72bc08_1_73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84" name="Google Shape;1284;g1e5ed72bc08_1_73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5" name="Google Shape;1285;g1e5ed72bc08_1_73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86" name="Google Shape;1286;g1e5ed72bc08_1_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AA16A742-1DCA-CFAE-DE13-732E2DC3A34C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81</a:t>
            </a:fld>
            <a:endParaRPr b="1"/>
          </a:p>
        </p:txBody>
      </p:sp>
      <p:sp>
        <p:nvSpPr>
          <p:cNvPr id="1293" name="Google Shape;1293;p61"/>
          <p:cNvSpPr/>
          <p:nvPr/>
        </p:nvSpPr>
        <p:spPr>
          <a:xfrm>
            <a:off x="5501150" y="4200888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OGC/CSW Package Loader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(Harvester)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5" name="Google Shape;1295;p61"/>
          <p:cNvSpPr/>
          <p:nvPr/>
        </p:nvSpPr>
        <p:spPr>
          <a:xfrm>
            <a:off x="5501150" y="1686263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Bulk Package Loader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6" name="Google Shape;1296;p6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97" name="Google Shape;1297;p6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8" name="Google Shape;1298;p6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99" name="Google Shape;1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6363BB9F-88D1-2B95-8F5B-CBAC9D7473C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82</a:t>
            </a:fld>
            <a:endParaRPr b="1"/>
          </a:p>
        </p:txBody>
      </p:sp>
      <p:pic>
        <p:nvPicPr>
          <p:cNvPr id="1306" name="Google Shape;1306;p62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2" y="1176470"/>
            <a:ext cx="5814290" cy="483987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307" name="Google Shape;1307;p62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3855" y="2723661"/>
            <a:ext cx="6460836" cy="365049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08" name="Google Shape;1308;p62"/>
          <p:cNvSpPr txBox="1"/>
          <p:nvPr/>
        </p:nvSpPr>
        <p:spPr>
          <a:xfrm>
            <a:off x="6029037" y="6410036"/>
            <a:ext cx="51908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gkhub.earthobservations.org/communities/e-shape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309" name="Google Shape;1309;p62"/>
          <p:cNvSpPr txBox="1"/>
          <p:nvPr/>
        </p:nvSpPr>
        <p:spPr>
          <a:xfrm>
            <a:off x="1757218" y="6063673"/>
            <a:ext cx="2743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tinyurl.com/e-shape-gkh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12" name="Google Shape;1312;p6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80a290e6ee_0_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sp>
        <p:nvSpPr>
          <p:cNvPr id="1320" name="Google Shape;1320;g280a290e6ee_0_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21" name="Google Shape;1321;g280a290e6ee_0_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22" name="Google Shape;1322;g280a290e6ee_0_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23" name="Google Shape;1323;g280a290e6e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2613"/>
            <a:ext cx="11887201" cy="21127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32AC9B11-5DE5-0EEE-87F6-6CF68CE2A26E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API</a:t>
            </a:r>
            <a:endParaRPr lang="pt-BR" sz="4500" dirty="0">
              <a:solidFill>
                <a:srgbClr val="526479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84</a:t>
            </a:fld>
            <a:endParaRPr b="1"/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12" name="Google Shape;429;g1e7c3e2d5c8_1_511">
            <a:extLst>
              <a:ext uri="{FF2B5EF4-FFF2-40B4-BE49-F238E27FC236}">
                <a16:creationId xmlns:a16="http://schemas.microsoft.com/office/drawing/2014/main" id="{698B6A80-B0C7-D039-EB7A-DB28D1510AF1}"/>
              </a:ext>
            </a:extLst>
          </p:cNvPr>
          <p:cNvSpPr/>
          <p:nvPr/>
        </p:nvSpPr>
        <p:spPr>
          <a:xfrm>
            <a:off x="193246" y="999910"/>
            <a:ext cx="11805508" cy="71706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526479"/>
                </a:solidFill>
                <a:latin typeface="Libre Franklin"/>
                <a:ea typeface="Libre Franklin"/>
              </a:rPr>
              <a:t>Detecting deforestation using data cubes and deep learning</a:t>
            </a:r>
            <a:endParaRPr lang="en-US" sz="2800" b="1" i="0" u="none" strike="noStrike" cap="none" dirty="0">
              <a:solidFill>
                <a:srgbClr val="526479"/>
              </a:solidFill>
              <a:latin typeface="Libre Franklin"/>
              <a:ea typeface="Libre Franklin"/>
            </a:endParaRPr>
          </a:p>
        </p:txBody>
      </p:sp>
      <p:sp>
        <p:nvSpPr>
          <p:cNvPr id="4" name="Google Shape;876;p47">
            <a:extLst>
              <a:ext uri="{FF2B5EF4-FFF2-40B4-BE49-F238E27FC236}">
                <a16:creationId xmlns:a16="http://schemas.microsoft.com/office/drawing/2014/main" id="{6A3B1394-A465-0F4A-2790-0CF9841A2ACF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877;p47">
            <a:extLst>
              <a:ext uri="{FF2B5EF4-FFF2-40B4-BE49-F238E27FC236}">
                <a16:creationId xmlns:a16="http://schemas.microsoft.com/office/drawing/2014/main" id="{DA284F1C-62D0-9FF8-2AF8-FFDA7AB66DEF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7856111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85</a:t>
            </a:fld>
            <a:endParaRPr b="1"/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12" name="Google Shape;1312;p6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12" name="Google Shape;429;g1e7c3e2d5c8_1_511">
            <a:extLst>
              <a:ext uri="{FF2B5EF4-FFF2-40B4-BE49-F238E27FC236}">
                <a16:creationId xmlns:a16="http://schemas.microsoft.com/office/drawing/2014/main" id="{698B6A80-B0C7-D039-EB7A-DB28D1510AF1}"/>
              </a:ext>
            </a:extLst>
          </p:cNvPr>
          <p:cNvSpPr/>
          <p:nvPr/>
        </p:nvSpPr>
        <p:spPr>
          <a:xfrm>
            <a:off x="193246" y="999910"/>
            <a:ext cx="11805508" cy="71706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526479"/>
                </a:solidFill>
                <a:latin typeface="Libre Franklin"/>
                <a:ea typeface="Libre Franklin"/>
              </a:rPr>
              <a:t>Detecting deforestation using data cubes and deep learning</a:t>
            </a:r>
            <a:endParaRPr lang="en-US" sz="2800" b="1" i="0" u="none" strike="noStrike" cap="none" dirty="0">
              <a:solidFill>
                <a:srgbClr val="526479"/>
              </a:solidFill>
              <a:latin typeface="Libre Franklin"/>
              <a:ea typeface="Libre Franklin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58C5C34-B542-D47F-0F13-BDD059B9B834}"/>
              </a:ext>
            </a:extLst>
          </p:cNvPr>
          <p:cNvGrpSpPr/>
          <p:nvPr/>
        </p:nvGrpSpPr>
        <p:grpSpPr>
          <a:xfrm>
            <a:off x="6361287" y="3094810"/>
            <a:ext cx="5338662" cy="1066137"/>
            <a:chOff x="6101514" y="5473173"/>
            <a:chExt cx="5338662" cy="1066137"/>
          </a:xfrm>
        </p:grpSpPr>
        <p:sp>
          <p:nvSpPr>
            <p:cNvPr id="20" name="Google Shape;1295;p61">
              <a:extLst>
                <a:ext uri="{FF2B5EF4-FFF2-40B4-BE49-F238E27FC236}">
                  <a16:creationId xmlns:a16="http://schemas.microsoft.com/office/drawing/2014/main" id="{E046F8B8-5AE7-0850-9B5D-F1A4DE85C438}"/>
                </a:ext>
              </a:extLst>
            </p:cNvPr>
            <p:cNvSpPr/>
            <p:nvPr/>
          </p:nvSpPr>
          <p:spPr>
            <a:xfrm>
              <a:off x="6101514" y="5473173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Deforestation map</a:t>
              </a:r>
              <a:endParaRPr lang="pt-BR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5" name="Imagem 24" descr="Mapa&#10;&#10;Descrição gerada automaticamente">
              <a:extLst>
                <a:ext uri="{FF2B5EF4-FFF2-40B4-BE49-F238E27FC236}">
                  <a16:creationId xmlns:a16="http://schemas.microsoft.com/office/drawing/2014/main" id="{C0EFA9B9-83C2-9CAC-0334-DF4A365FA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21581" y="5590309"/>
              <a:ext cx="722746" cy="722746"/>
            </a:xfrm>
            <a:prstGeom prst="rect">
              <a:avLst/>
            </a:prstGeom>
            <a:noFill/>
            <a:ln w="9525" cap="flat" cmpd="sng">
              <a:solidFill>
                <a:srgbClr val="55695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411"/>
                </a:srgbClr>
              </a:outerShdw>
            </a:effectLst>
          </p:spPr>
        </p:pic>
        <p:pic>
          <p:nvPicPr>
            <p:cNvPr id="27" name="Imagem 26" descr="Mapa&#10;&#10;Descrição gerada automaticamente">
              <a:extLst>
                <a:ext uri="{FF2B5EF4-FFF2-40B4-BE49-F238E27FC236}">
                  <a16:creationId xmlns:a16="http://schemas.microsoft.com/office/drawing/2014/main" id="{51017D1B-4464-4D7F-6224-01FECCFCF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0127" y="5728854"/>
              <a:ext cx="722746" cy="722746"/>
            </a:xfrm>
            <a:prstGeom prst="rect">
              <a:avLst/>
            </a:prstGeom>
            <a:noFill/>
            <a:ln w="9525" cap="flat" cmpd="sng">
              <a:solidFill>
                <a:srgbClr val="55695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411"/>
                </a:srgbClr>
              </a:outerShdw>
            </a:effectLst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8D83A31-8D87-7BD8-C66D-CD73C80DAB89}"/>
              </a:ext>
            </a:extLst>
          </p:cNvPr>
          <p:cNvGrpSpPr/>
          <p:nvPr/>
        </p:nvGrpSpPr>
        <p:grpSpPr>
          <a:xfrm>
            <a:off x="484649" y="3094809"/>
            <a:ext cx="5338662" cy="1066137"/>
            <a:chOff x="6124604" y="4249355"/>
            <a:chExt cx="5338662" cy="1066137"/>
          </a:xfrm>
        </p:grpSpPr>
        <p:sp>
          <p:nvSpPr>
            <p:cNvPr id="28" name="Google Shape;1295;p61">
              <a:extLst>
                <a:ext uri="{FF2B5EF4-FFF2-40B4-BE49-F238E27FC236}">
                  <a16:creationId xmlns:a16="http://schemas.microsoft.com/office/drawing/2014/main" id="{144FB280-4484-6B77-A6D5-8A59A6537774}"/>
                </a:ext>
              </a:extLst>
            </p:cNvPr>
            <p:cNvSpPr/>
            <p:nvPr/>
          </p:nvSpPr>
          <p:spPr>
            <a:xfrm>
              <a:off x="6124604" y="4249355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Machine Learning Model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33" name="Imagem 32" descr="Forma&#10;&#10;Descrição gerada automaticamente">
              <a:extLst>
                <a:ext uri="{FF2B5EF4-FFF2-40B4-BE49-F238E27FC236}">
                  <a16:creationId xmlns:a16="http://schemas.microsoft.com/office/drawing/2014/main" id="{F241465C-DBBE-3830-7BE9-7449A6D7B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9391" b="-324"/>
            <a:stretch/>
          </p:blipFill>
          <p:spPr>
            <a:xfrm>
              <a:off x="6479309" y="4387436"/>
              <a:ext cx="823234" cy="877169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02C205F-3C1C-AF5B-C47B-6D26CE7B6219}"/>
              </a:ext>
            </a:extLst>
          </p:cNvPr>
          <p:cNvGrpSpPr/>
          <p:nvPr/>
        </p:nvGrpSpPr>
        <p:grpSpPr>
          <a:xfrm>
            <a:off x="6355514" y="4387900"/>
            <a:ext cx="5338662" cy="1066137"/>
            <a:chOff x="525059" y="5426991"/>
            <a:chExt cx="5338662" cy="1066137"/>
          </a:xfrm>
        </p:grpSpPr>
        <p:sp>
          <p:nvSpPr>
            <p:cNvPr id="2" name="Google Shape;1295;p61">
              <a:extLst>
                <a:ext uri="{FF2B5EF4-FFF2-40B4-BE49-F238E27FC236}">
                  <a16:creationId xmlns:a16="http://schemas.microsoft.com/office/drawing/2014/main" id="{FDE1F2ED-9979-D36D-C694-9097FFFC8EC7}"/>
                </a:ext>
              </a:extLst>
            </p:cNvPr>
            <p:cNvSpPr/>
            <p:nvPr/>
          </p:nvSpPr>
          <p:spPr>
            <a:xfrm>
              <a:off x="525059" y="5426991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Complementary files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4" name="Imagem 3" descr="Uma imagem contendo Logotipo&#10;&#10;Descrição gerada automaticamente">
              <a:extLst>
                <a:ext uri="{FF2B5EF4-FFF2-40B4-BE49-F238E27FC236}">
                  <a16:creationId xmlns:a16="http://schemas.microsoft.com/office/drawing/2014/main" id="{7614DBB6-F6A9-E225-977C-646038D2F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671" y="5546898"/>
              <a:ext cx="676564" cy="798023"/>
            </a:xfrm>
            <a:prstGeom prst="rect">
              <a:avLst/>
            </a:prstGeom>
            <a:noFill/>
            <a:ln w="9525" cap="flat" cmpd="sng">
              <a:solidFill>
                <a:srgbClr val="55695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411"/>
                </a:srgbClr>
              </a:out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5322173-3F88-8EAC-64D2-7A9CD90FC94F}"/>
              </a:ext>
            </a:extLst>
          </p:cNvPr>
          <p:cNvGrpSpPr/>
          <p:nvPr/>
        </p:nvGrpSpPr>
        <p:grpSpPr>
          <a:xfrm>
            <a:off x="6361287" y="1844052"/>
            <a:ext cx="5338662" cy="1066137"/>
            <a:chOff x="6159241" y="3013991"/>
            <a:chExt cx="5338662" cy="1066137"/>
          </a:xfrm>
        </p:grpSpPr>
        <p:sp>
          <p:nvSpPr>
            <p:cNvPr id="34" name="Google Shape;1295;p61">
              <a:extLst>
                <a:ext uri="{FF2B5EF4-FFF2-40B4-BE49-F238E27FC236}">
                  <a16:creationId xmlns:a16="http://schemas.microsoft.com/office/drawing/2014/main" id="{D971E685-3D05-E9EC-A467-A80FDD701005}"/>
                </a:ext>
              </a:extLst>
            </p:cNvPr>
            <p:cNvSpPr/>
            <p:nvPr/>
          </p:nvSpPr>
          <p:spPr>
            <a:xfrm>
              <a:off x="6159241" y="3013991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Data Cube and samples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37" name="Imagem 36" descr="Ícone">
              <a:extLst>
                <a:ext uri="{FF2B5EF4-FFF2-40B4-BE49-F238E27FC236}">
                  <a16:creationId xmlns:a16="http://schemas.microsoft.com/office/drawing/2014/main" id="{A5FC379E-2A99-EF96-D560-59C1D356C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609" t="14887" r="-1391" b="13916"/>
            <a:stretch/>
          </p:blipFill>
          <p:spPr>
            <a:xfrm>
              <a:off x="6363854" y="3117434"/>
              <a:ext cx="787499" cy="850804"/>
            </a:xfrm>
            <a:prstGeom prst="rect">
              <a:avLst/>
            </a:prstGeom>
          </p:spPr>
        </p:pic>
        <p:pic>
          <p:nvPicPr>
            <p:cNvPr id="6" name="Imagem 5" descr="Logotipo&#10;&#10;Descrição gerada automaticamente">
              <a:extLst>
                <a:ext uri="{FF2B5EF4-FFF2-40B4-BE49-F238E27FC236}">
                  <a16:creationId xmlns:a16="http://schemas.microsoft.com/office/drawing/2014/main" id="{7AB37786-ED0C-341D-1CBF-57C0D006D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1855" y="3502450"/>
              <a:ext cx="526475" cy="38419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4B24AEE-F51F-4DCC-86C0-6FF8ADC4E3C7}"/>
              </a:ext>
            </a:extLst>
          </p:cNvPr>
          <p:cNvGrpSpPr/>
          <p:nvPr/>
        </p:nvGrpSpPr>
        <p:grpSpPr>
          <a:xfrm>
            <a:off x="484649" y="1813263"/>
            <a:ext cx="5338662" cy="1066137"/>
            <a:chOff x="6147695" y="1778627"/>
            <a:chExt cx="5338662" cy="1066137"/>
          </a:xfrm>
        </p:grpSpPr>
        <p:sp>
          <p:nvSpPr>
            <p:cNvPr id="38" name="Google Shape;1295;p61">
              <a:extLst>
                <a:ext uri="{FF2B5EF4-FFF2-40B4-BE49-F238E27FC236}">
                  <a16:creationId xmlns:a16="http://schemas.microsoft.com/office/drawing/2014/main" id="{4C5CC281-25DD-C68C-8ACF-EFD7A0ED3CEB}"/>
                </a:ext>
              </a:extLst>
            </p:cNvPr>
            <p:cNvSpPr/>
            <p:nvPr/>
          </p:nvSpPr>
          <p:spPr>
            <a:xfrm>
              <a:off x="6147695" y="1778627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Processing scripts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95F361C-9C1A-A48C-2CD7-D7C1ADD2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10918" y="1807484"/>
              <a:ext cx="965201" cy="980123"/>
            </a:xfrm>
            <a:prstGeom prst="rect">
              <a:avLst/>
            </a:prstGeom>
          </p:spPr>
        </p:pic>
        <p:pic>
          <p:nvPicPr>
            <p:cNvPr id="13" name="Imagem 12" descr="Logotipo&#10;&#10;Descrição gerada automaticamente">
              <a:extLst>
                <a:ext uri="{FF2B5EF4-FFF2-40B4-BE49-F238E27FC236}">
                  <a16:creationId xmlns:a16="http://schemas.microsoft.com/office/drawing/2014/main" id="{7B0C61F6-5106-555B-6A10-5DE7071D1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20881" y="2345533"/>
              <a:ext cx="607293" cy="451890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18C00C7-13FE-EFB9-5FF5-CC02D9C8662B}"/>
              </a:ext>
            </a:extLst>
          </p:cNvPr>
          <p:cNvGrpSpPr/>
          <p:nvPr/>
        </p:nvGrpSpPr>
        <p:grpSpPr>
          <a:xfrm>
            <a:off x="478876" y="5669445"/>
            <a:ext cx="5338662" cy="1066137"/>
            <a:chOff x="432695" y="4341718"/>
            <a:chExt cx="5338662" cy="1066137"/>
          </a:xfrm>
        </p:grpSpPr>
        <p:sp>
          <p:nvSpPr>
            <p:cNvPr id="15" name="Google Shape;1295;p61">
              <a:extLst>
                <a:ext uri="{FF2B5EF4-FFF2-40B4-BE49-F238E27FC236}">
                  <a16:creationId xmlns:a16="http://schemas.microsoft.com/office/drawing/2014/main" id="{64243B43-A055-93FA-8BE5-DA3E4B34CC06}"/>
                </a:ext>
              </a:extLst>
            </p:cNvPr>
            <p:cNvSpPr/>
            <p:nvPr/>
          </p:nvSpPr>
          <p:spPr>
            <a:xfrm>
              <a:off x="432695" y="4341718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Usage workflow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E9148EDA-577C-AE10-0950-EC77525E6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492" y="4470399"/>
              <a:ext cx="803565" cy="803565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00AEFBB-59EC-F7FF-9D0A-A7D9EEBAC9CE}"/>
              </a:ext>
            </a:extLst>
          </p:cNvPr>
          <p:cNvGrpSpPr/>
          <p:nvPr/>
        </p:nvGrpSpPr>
        <p:grpSpPr>
          <a:xfrm>
            <a:off x="478876" y="4387899"/>
            <a:ext cx="5338662" cy="1066137"/>
            <a:chOff x="6263149" y="4341718"/>
            <a:chExt cx="5338662" cy="1066137"/>
          </a:xfrm>
        </p:grpSpPr>
        <p:sp>
          <p:nvSpPr>
            <p:cNvPr id="22" name="Google Shape;1295;p61">
              <a:extLst>
                <a:ext uri="{FF2B5EF4-FFF2-40B4-BE49-F238E27FC236}">
                  <a16:creationId xmlns:a16="http://schemas.microsoft.com/office/drawing/2014/main" id="{CE6F1A71-9FE0-0AE3-0FAE-3A3234A7C696}"/>
                </a:ext>
              </a:extLst>
            </p:cNvPr>
            <p:cNvSpPr/>
            <p:nvPr/>
          </p:nvSpPr>
          <p:spPr>
            <a:xfrm>
              <a:off x="6263149" y="4341718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Processing environment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6" name="Imagem 25" descr="Logotipo&#10;&#10;Descrição gerada automaticamente">
              <a:extLst>
                <a:ext uri="{FF2B5EF4-FFF2-40B4-BE49-F238E27FC236}">
                  <a16:creationId xmlns:a16="http://schemas.microsoft.com/office/drawing/2014/main" id="{4BF7F5B9-F33B-E12A-9E8F-39A75852C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424" r="16667" b="33784"/>
            <a:stretch/>
          </p:blipFill>
          <p:spPr>
            <a:xfrm>
              <a:off x="6271491" y="4423930"/>
              <a:ext cx="1005181" cy="566475"/>
            </a:xfrm>
            <a:prstGeom prst="rect">
              <a:avLst/>
            </a:prstGeom>
          </p:spPr>
        </p:pic>
        <p:pic>
          <p:nvPicPr>
            <p:cNvPr id="30" name="Imagem 29" descr="Placa de sinalização de trânsito em frente a fundo branco&#10;&#10;Descrição gerada automaticamente">
              <a:extLst>
                <a:ext uri="{FF2B5EF4-FFF2-40B4-BE49-F238E27FC236}">
                  <a16:creationId xmlns:a16="http://schemas.microsoft.com/office/drawing/2014/main" id="{07E00B8B-8C10-763D-AB28-ADF4884FE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40261" y="4654261"/>
              <a:ext cx="666750" cy="66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64109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86</a:t>
            </a:fld>
            <a:endParaRPr b="1"/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12" name="Google Shape;1312;p6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8530EDF5-FA80-65D7-87B4-6D04F7B0B87A}"/>
              </a:ext>
            </a:extLst>
          </p:cNvPr>
          <p:cNvGrpSpPr/>
          <p:nvPr/>
        </p:nvGrpSpPr>
        <p:grpSpPr>
          <a:xfrm>
            <a:off x="478876" y="5669445"/>
            <a:ext cx="5338662" cy="1066137"/>
            <a:chOff x="432695" y="4341718"/>
            <a:chExt cx="5338662" cy="1066137"/>
          </a:xfrm>
        </p:grpSpPr>
        <p:sp>
          <p:nvSpPr>
            <p:cNvPr id="21" name="Google Shape;1295;p61">
              <a:extLst>
                <a:ext uri="{FF2B5EF4-FFF2-40B4-BE49-F238E27FC236}">
                  <a16:creationId xmlns:a16="http://schemas.microsoft.com/office/drawing/2014/main" id="{CA2587F7-9501-21A2-156E-104157355F42}"/>
                </a:ext>
              </a:extLst>
            </p:cNvPr>
            <p:cNvSpPr/>
            <p:nvPr/>
          </p:nvSpPr>
          <p:spPr>
            <a:xfrm>
              <a:off x="432695" y="4341718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Usage workflow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BFA2AB3B-0C3C-B249-4BA4-765E47C1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492" y="4470399"/>
              <a:ext cx="803565" cy="803565"/>
            </a:xfrm>
            <a:prstGeom prst="rect">
              <a:avLst/>
            </a:prstGeom>
          </p:spPr>
        </p:pic>
      </p:grpSp>
      <p:sp>
        <p:nvSpPr>
          <p:cNvPr id="35" name="Google Shape;429;g1e7c3e2d5c8_1_511">
            <a:extLst>
              <a:ext uri="{FF2B5EF4-FFF2-40B4-BE49-F238E27FC236}">
                <a16:creationId xmlns:a16="http://schemas.microsoft.com/office/drawing/2014/main" id="{AAE5E3F1-705C-B1A2-E913-0F46E3A75669}"/>
              </a:ext>
            </a:extLst>
          </p:cNvPr>
          <p:cNvSpPr/>
          <p:nvPr/>
        </p:nvSpPr>
        <p:spPr>
          <a:xfrm>
            <a:off x="193246" y="999910"/>
            <a:ext cx="11805508" cy="71706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526479"/>
                </a:solidFill>
                <a:latin typeface="Libre Franklin"/>
                <a:ea typeface="Libre Franklin"/>
              </a:rPr>
              <a:t>Detecting deforestation using data cubes and deep learning</a:t>
            </a:r>
            <a:endParaRPr lang="en-US" sz="2800" b="1" i="0" u="none" strike="noStrike" cap="none" dirty="0">
              <a:solidFill>
                <a:srgbClr val="526479"/>
              </a:solidFill>
              <a:latin typeface="Libre Franklin"/>
              <a:ea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41151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87</a:t>
            </a:fld>
            <a:endParaRPr b="1"/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12" name="Google Shape;1312;p6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16" name="Google Shape;429;g1e7c3e2d5c8_1_511">
            <a:extLst>
              <a:ext uri="{FF2B5EF4-FFF2-40B4-BE49-F238E27FC236}">
                <a16:creationId xmlns:a16="http://schemas.microsoft.com/office/drawing/2014/main" id="{E0E6BF94-8A00-7835-4080-3DE13A15C219}"/>
              </a:ext>
            </a:extLst>
          </p:cNvPr>
          <p:cNvSpPr/>
          <p:nvPr/>
        </p:nvSpPr>
        <p:spPr>
          <a:xfrm>
            <a:off x="193246" y="2420001"/>
            <a:ext cx="11805508" cy="243733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rgbClr val="526479"/>
                </a:solidFill>
                <a:latin typeface="Libre Franklin"/>
                <a:ea typeface="Libre Franklin"/>
              </a:rPr>
              <a:t>Using the </a:t>
            </a:r>
            <a:r>
              <a:rPr lang="en-US" sz="3200" b="1" dirty="0">
                <a:solidFill>
                  <a:srgbClr val="526479"/>
                </a:solidFill>
                <a:latin typeface="Libre Franklin"/>
                <a:ea typeface="Libre Franklin"/>
              </a:rPr>
              <a:t>GEO Knowledge Hub Rest API</a:t>
            </a:r>
            <a:r>
              <a:rPr lang="en-US" sz="3200" dirty="0">
                <a:solidFill>
                  <a:srgbClr val="526479"/>
                </a:solidFill>
                <a:latin typeface="Libre Franklin"/>
                <a:ea typeface="Libre Franklin"/>
              </a:rPr>
              <a:t>, in the </a:t>
            </a:r>
            <a:r>
              <a:rPr lang="en-US" sz="3200" b="1" dirty="0">
                <a:solidFill>
                  <a:srgbClr val="526479"/>
                </a:solidFill>
                <a:latin typeface="Libre Franklin"/>
                <a:ea typeface="Libre Franklin"/>
              </a:rPr>
              <a:t>workflow </a:t>
            </a:r>
            <a:r>
              <a:rPr lang="en-US" sz="3200" dirty="0">
                <a:solidFill>
                  <a:srgbClr val="526479"/>
                </a:solidFill>
                <a:latin typeface="Libre Franklin"/>
                <a:ea typeface="Libre Franklin"/>
              </a:rPr>
              <a:t>are available routines to </a:t>
            </a:r>
            <a:r>
              <a:rPr lang="en-US" sz="3200" b="1" dirty="0">
                <a:solidFill>
                  <a:srgbClr val="526479"/>
                </a:solidFill>
                <a:latin typeface="Libre Franklin"/>
                <a:ea typeface="Libre Franklin"/>
              </a:rPr>
              <a:t>configure </a:t>
            </a:r>
            <a:r>
              <a:rPr lang="en-US" sz="3200" dirty="0">
                <a:solidFill>
                  <a:srgbClr val="526479"/>
                </a:solidFill>
                <a:latin typeface="Libre Franklin"/>
                <a:ea typeface="Libre Franklin"/>
              </a:rPr>
              <a:t>and </a:t>
            </a:r>
            <a:r>
              <a:rPr lang="en-US" sz="3200" b="1" dirty="0">
                <a:solidFill>
                  <a:srgbClr val="526479"/>
                </a:solidFill>
                <a:latin typeface="Libre Franklin"/>
                <a:ea typeface="Libre Franklin"/>
              </a:rPr>
              <a:t>execute </a:t>
            </a:r>
            <a:r>
              <a:rPr lang="en-US" sz="3200" dirty="0">
                <a:solidFill>
                  <a:srgbClr val="526479"/>
                </a:solidFill>
                <a:latin typeface="Libre Franklin"/>
                <a:ea typeface="Libre Franklin"/>
              </a:rPr>
              <a:t>the </a:t>
            </a:r>
            <a:r>
              <a:rPr lang="en-US" sz="3200" b="1" dirty="0">
                <a:solidFill>
                  <a:srgbClr val="526479"/>
                </a:solidFill>
                <a:latin typeface="Libre Franklin"/>
                <a:ea typeface="Libre Franklin"/>
              </a:rPr>
              <a:t>processing scripts automatically</a:t>
            </a:r>
            <a:endParaRPr lang="en-US" sz="3200" b="1" i="0" u="none" strike="noStrike" cap="none" dirty="0">
              <a:solidFill>
                <a:srgbClr val="526479"/>
              </a:solidFill>
              <a:latin typeface="Libre Franklin"/>
              <a:ea typeface="Libre Franklin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8530EDF5-FA80-65D7-87B4-6D04F7B0B87A}"/>
              </a:ext>
            </a:extLst>
          </p:cNvPr>
          <p:cNvGrpSpPr/>
          <p:nvPr/>
        </p:nvGrpSpPr>
        <p:grpSpPr>
          <a:xfrm>
            <a:off x="478876" y="5669445"/>
            <a:ext cx="5338662" cy="1066137"/>
            <a:chOff x="432695" y="4341718"/>
            <a:chExt cx="5338662" cy="1066137"/>
          </a:xfrm>
        </p:grpSpPr>
        <p:sp>
          <p:nvSpPr>
            <p:cNvPr id="21" name="Google Shape;1295;p61">
              <a:extLst>
                <a:ext uri="{FF2B5EF4-FFF2-40B4-BE49-F238E27FC236}">
                  <a16:creationId xmlns:a16="http://schemas.microsoft.com/office/drawing/2014/main" id="{CA2587F7-9501-21A2-156E-104157355F42}"/>
                </a:ext>
              </a:extLst>
            </p:cNvPr>
            <p:cNvSpPr/>
            <p:nvPr/>
          </p:nvSpPr>
          <p:spPr>
            <a:xfrm>
              <a:off x="432695" y="4341718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Usage workflow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BFA2AB3B-0C3C-B249-4BA4-765E47C1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492" y="4470399"/>
              <a:ext cx="803565" cy="803565"/>
            </a:xfrm>
            <a:prstGeom prst="rect">
              <a:avLst/>
            </a:prstGeom>
          </p:spPr>
        </p:pic>
      </p:grpSp>
      <p:sp>
        <p:nvSpPr>
          <p:cNvPr id="29" name="Seta: para Cima 28">
            <a:extLst>
              <a:ext uri="{FF2B5EF4-FFF2-40B4-BE49-F238E27FC236}">
                <a16:creationId xmlns:a16="http://schemas.microsoft.com/office/drawing/2014/main" id="{FFDC3138-7F18-53F9-6C45-1992D140E9DF}"/>
              </a:ext>
            </a:extLst>
          </p:cNvPr>
          <p:cNvSpPr/>
          <p:nvPr/>
        </p:nvSpPr>
        <p:spPr>
          <a:xfrm>
            <a:off x="2805545" y="5103090"/>
            <a:ext cx="588818" cy="438727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Google Shape;429;g1e7c3e2d5c8_1_511">
            <a:extLst>
              <a:ext uri="{FF2B5EF4-FFF2-40B4-BE49-F238E27FC236}">
                <a16:creationId xmlns:a16="http://schemas.microsoft.com/office/drawing/2014/main" id="{AAE5E3F1-705C-B1A2-E913-0F46E3A75669}"/>
              </a:ext>
            </a:extLst>
          </p:cNvPr>
          <p:cNvSpPr/>
          <p:nvPr/>
        </p:nvSpPr>
        <p:spPr>
          <a:xfrm>
            <a:off x="193246" y="999910"/>
            <a:ext cx="11805508" cy="71706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526479"/>
                </a:solidFill>
                <a:latin typeface="Libre Franklin"/>
                <a:ea typeface="Libre Franklin"/>
              </a:rPr>
              <a:t>Detecting deforestation using data cubes and deep learning</a:t>
            </a:r>
            <a:endParaRPr lang="en-US" sz="2800" b="1" i="0" u="none" strike="noStrike" cap="none" dirty="0">
              <a:solidFill>
                <a:srgbClr val="526479"/>
              </a:solidFill>
              <a:latin typeface="Libre Franklin"/>
              <a:ea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007417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6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0" name="Google Shape;1330;p6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88</a:t>
            </a:fld>
            <a:endParaRPr b="1"/>
          </a:p>
        </p:txBody>
      </p:sp>
      <p:sp>
        <p:nvSpPr>
          <p:cNvPr id="1331" name="Google Shape;1331;p6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32" name="Google Shape;1332;p6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3" name="Google Shape;1333;p6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89</a:t>
            </a:fld>
            <a:endParaRPr b="1"/>
          </a:p>
        </p:txBody>
      </p:sp>
      <p:pic>
        <p:nvPicPr>
          <p:cNvPr id="1340" name="Google Shape;1340;p64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70" y="1177924"/>
            <a:ext cx="8359518" cy="420971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42" name="Google Shape;1342;p64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3" name="Google Shape;1343;p6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44" name="Google Shape;1344;p6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5" name="Google Shape;1345;p6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1354;p65">
            <a:extLst>
              <a:ext uri="{FF2B5EF4-FFF2-40B4-BE49-F238E27FC236}">
                <a16:creationId xmlns:a16="http://schemas.microsoft.com/office/drawing/2014/main" id="{9F33FE16-AE06-F18A-259E-E29F23E3277C}"/>
              </a:ext>
            </a:extLst>
          </p:cNvPr>
          <p:cNvSpPr txBox="1"/>
          <p:nvPr/>
        </p:nvSpPr>
        <p:spPr>
          <a:xfrm>
            <a:off x="-94719" y="5452134"/>
            <a:ext cx="404700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gkhub.earthobservations.org/doc</a:t>
            </a:r>
            <a:endParaRPr sz="14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9</a:t>
            </a:fld>
            <a:endParaRPr b="1"/>
          </a:p>
        </p:txBody>
      </p:sp>
      <p:sp>
        <p:nvSpPr>
          <p:cNvPr id="447" name="Google Shape;447;p7"/>
          <p:cNvSpPr txBox="1"/>
          <p:nvPr/>
        </p:nvSpPr>
        <p:spPr>
          <a:xfrm>
            <a:off x="0" y="2286000"/>
            <a:ext cx="12192000" cy="2600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</a:t>
            </a:r>
            <a:r>
              <a:rPr lang="en-US" sz="4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4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is a </a:t>
            </a:r>
            <a:r>
              <a:rPr lang="en-US" sz="4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digital library </a:t>
            </a:r>
            <a:r>
              <a:rPr lang="en-US" sz="4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 the </a:t>
            </a:r>
            <a:r>
              <a:rPr lang="en-US" sz="4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Community</a:t>
            </a:r>
            <a:endParaRPr sz="48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8" name="Google Shape;448;p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49" name="Google Shape;449;p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0" name="Google Shape;450;p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90</a:t>
            </a:fld>
            <a:endParaRPr b="1"/>
          </a:p>
        </p:txBody>
      </p:sp>
      <p:pic>
        <p:nvPicPr>
          <p:cNvPr id="1352" name="Google Shape;1352;p65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70" y="1177924"/>
            <a:ext cx="8359518" cy="420971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353" name="Google Shape;1353;p65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0746" y="2196304"/>
            <a:ext cx="5516166" cy="4134241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54" name="Google Shape;1354;p65"/>
          <p:cNvSpPr txBox="1"/>
          <p:nvPr/>
        </p:nvSpPr>
        <p:spPr>
          <a:xfrm>
            <a:off x="-94719" y="5452134"/>
            <a:ext cx="404700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gkhub.earthobservations.org/doc</a:t>
            </a:r>
            <a:endParaRPr sz="14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55" name="Google Shape;1355;p6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6" name="Google Shape;1356;p6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57" name="Google Shape;1357;p6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8" name="Google Shape;1358;p6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5ed72bc08_1_688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2000"/>
            </a:pPr>
            <a:r>
              <a:rPr lang="en-US" sz="4500">
                <a:solidFill>
                  <a:srgbClr val="526479"/>
                </a:solidFill>
                <a:latin typeface="Libre Franklin"/>
                <a:sym typeface="Libre Franklin"/>
              </a:rPr>
              <a:t>Open-source platform</a:t>
            </a:r>
            <a:endParaRPr lang="pt-BR" sz="4500">
              <a:solidFill>
                <a:srgbClr val="526479"/>
              </a:solidFill>
              <a:latin typeface="Libre Franklin"/>
            </a:endParaRPr>
          </a:p>
        </p:txBody>
      </p:sp>
      <p:sp>
        <p:nvSpPr>
          <p:cNvPr id="259" name="Google Shape;259;g1e5ed72bc08_1_6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91</a:t>
            </a:fld>
            <a:endParaRPr b="1"/>
          </a:p>
        </p:txBody>
      </p:sp>
      <p:sp>
        <p:nvSpPr>
          <p:cNvPr id="3" name="Google Shape;1357;p65">
            <a:extLst>
              <a:ext uri="{FF2B5EF4-FFF2-40B4-BE49-F238E27FC236}">
                <a16:creationId xmlns:a16="http://schemas.microsoft.com/office/drawing/2014/main" id="{3EC0B133-55F0-E52B-F9CB-01034FACB980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1358;p65">
            <a:extLst>
              <a:ext uri="{FF2B5EF4-FFF2-40B4-BE49-F238E27FC236}">
                <a16:creationId xmlns:a16="http://schemas.microsoft.com/office/drawing/2014/main" id="{A40C34FE-7E98-A4BD-D124-13AF9F8A6619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4620077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5ed72bc08_1_6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92</a:t>
            </a:fld>
            <a:endParaRPr b="1"/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77E4FA9-91C6-501C-7852-CD4862167E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2203"/>
            <a:ext cx="7684654" cy="400641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37AD957E-D15B-23F5-9CBD-A2191E88D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15" r="-422" b="26515"/>
          <a:stretch/>
        </p:blipFill>
        <p:spPr>
          <a:xfrm>
            <a:off x="83127" y="5322455"/>
            <a:ext cx="4174866" cy="1085274"/>
          </a:xfrm>
          <a:prstGeom prst="rect">
            <a:avLst/>
          </a:prstGeom>
        </p:spPr>
      </p:pic>
      <p:sp>
        <p:nvSpPr>
          <p:cNvPr id="4" name="Google Shape;1357;p65">
            <a:extLst>
              <a:ext uri="{FF2B5EF4-FFF2-40B4-BE49-F238E27FC236}">
                <a16:creationId xmlns:a16="http://schemas.microsoft.com/office/drawing/2014/main" id="{A382AF1B-F94A-470C-5937-7DF35E9EC57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1358;p65">
            <a:extLst>
              <a:ext uri="{FF2B5EF4-FFF2-40B4-BE49-F238E27FC236}">
                <a16:creationId xmlns:a16="http://schemas.microsoft.com/office/drawing/2014/main" id="{55C1680E-86E6-70EA-F78C-D9CC963A0A42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" name="Google Shape;258;g1e5ed72bc08_1_688">
            <a:extLst>
              <a:ext uri="{FF2B5EF4-FFF2-40B4-BE49-F238E27FC236}">
                <a16:creationId xmlns:a16="http://schemas.microsoft.com/office/drawing/2014/main" id="{E92E5C79-4D9C-4666-1DB4-941A3B50F344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2000"/>
            </a:pPr>
            <a:r>
              <a:rPr lang="en-US" sz="4500">
                <a:solidFill>
                  <a:srgbClr val="526479"/>
                </a:solidFill>
                <a:latin typeface="Libre Franklin"/>
                <a:sym typeface="Libre Franklin"/>
              </a:rPr>
              <a:t>Open-source platform</a:t>
            </a:r>
            <a:endParaRPr lang="pt-BR" sz="4500">
              <a:solidFill>
                <a:srgbClr val="526479"/>
              </a:solidFill>
              <a:latin typeface="Libre Franklin"/>
            </a:endParaRPr>
          </a:p>
        </p:txBody>
      </p:sp>
      <p:sp>
        <p:nvSpPr>
          <p:cNvPr id="12" name="Google Shape;1354;p65">
            <a:extLst>
              <a:ext uri="{FF2B5EF4-FFF2-40B4-BE49-F238E27FC236}">
                <a16:creationId xmlns:a16="http://schemas.microsoft.com/office/drawing/2014/main" id="{999D5A61-BD53-70D3-BED1-1B46068C8952}"/>
              </a:ext>
            </a:extLst>
          </p:cNvPr>
          <p:cNvSpPr txBox="1"/>
          <p:nvPr/>
        </p:nvSpPr>
        <p:spPr>
          <a:xfrm>
            <a:off x="6093645" y="5867770"/>
            <a:ext cx="4266372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u="sng" dirty="0">
                <a:solidFill>
                  <a:srgbClr val="52647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000" b="0" i="0" u="sng" strike="noStrike" cap="none" dirty="0">
                <a:solidFill>
                  <a:srgbClr val="526479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000" u="sng" dirty="0">
                <a:solidFill>
                  <a:srgbClr val="52647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US" sz="2000" b="0" i="0" u="sng" strike="noStrike" cap="none" dirty="0">
                <a:solidFill>
                  <a:srgbClr val="526479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u="sng" dirty="0">
                <a:solidFill>
                  <a:srgbClr val="52647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geo-knowledge-hub</a:t>
            </a:r>
            <a:endParaRPr sz="20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9530552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0D8BC6C3-EF9B-E37B-88A3-CCB621D00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15" r="-422" b="26515"/>
          <a:stretch/>
        </p:blipFill>
        <p:spPr>
          <a:xfrm>
            <a:off x="83127" y="5322455"/>
            <a:ext cx="4174866" cy="1085274"/>
          </a:xfrm>
          <a:prstGeom prst="rect">
            <a:avLst/>
          </a:prstGeom>
        </p:spPr>
      </p:pic>
      <p:sp>
        <p:nvSpPr>
          <p:cNvPr id="259" name="Google Shape;259;g1e5ed72bc08_1_6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93</a:t>
            </a:fld>
            <a:endParaRPr b="1"/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77E4FA9-91C6-501C-7852-CD4862167E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2203"/>
            <a:ext cx="7684654" cy="400641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84302A-15AE-C9CD-8A7D-235012B023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218" y="2186037"/>
            <a:ext cx="8319653" cy="334028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4" name="Google Shape;1357;p65">
            <a:extLst>
              <a:ext uri="{FF2B5EF4-FFF2-40B4-BE49-F238E27FC236}">
                <a16:creationId xmlns:a16="http://schemas.microsoft.com/office/drawing/2014/main" id="{5929AA1C-9378-D5BC-826B-D8A910AB4A46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" name="Google Shape;1358;p65">
            <a:extLst>
              <a:ext uri="{FF2B5EF4-FFF2-40B4-BE49-F238E27FC236}">
                <a16:creationId xmlns:a16="http://schemas.microsoft.com/office/drawing/2014/main" id="{55456965-182E-C1C3-D10A-A8C4EAC614B9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" name="Google Shape;258;g1e5ed72bc08_1_688">
            <a:extLst>
              <a:ext uri="{FF2B5EF4-FFF2-40B4-BE49-F238E27FC236}">
                <a16:creationId xmlns:a16="http://schemas.microsoft.com/office/drawing/2014/main" id="{E2F9855D-271B-2EB7-3561-8EC7ACF45751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2000"/>
            </a:pPr>
            <a:r>
              <a:rPr lang="en-US" sz="4500">
                <a:solidFill>
                  <a:srgbClr val="526479"/>
                </a:solidFill>
                <a:latin typeface="Libre Franklin"/>
                <a:sym typeface="Libre Franklin"/>
              </a:rPr>
              <a:t>Open-source platform</a:t>
            </a:r>
            <a:endParaRPr lang="pt-BR" sz="4500">
              <a:solidFill>
                <a:srgbClr val="526479"/>
              </a:solidFill>
              <a:latin typeface="Libre Franklin"/>
            </a:endParaRPr>
          </a:p>
        </p:txBody>
      </p:sp>
      <p:sp>
        <p:nvSpPr>
          <p:cNvPr id="5" name="Google Shape;1354;p65">
            <a:extLst>
              <a:ext uri="{FF2B5EF4-FFF2-40B4-BE49-F238E27FC236}">
                <a16:creationId xmlns:a16="http://schemas.microsoft.com/office/drawing/2014/main" id="{18AEEC9E-E479-1760-6F13-9FA6CF6563A0}"/>
              </a:ext>
            </a:extLst>
          </p:cNvPr>
          <p:cNvSpPr txBox="1"/>
          <p:nvPr/>
        </p:nvSpPr>
        <p:spPr>
          <a:xfrm>
            <a:off x="6093645" y="5867770"/>
            <a:ext cx="4266372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u="sng" dirty="0">
                <a:solidFill>
                  <a:srgbClr val="52647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000" b="0" i="0" u="sng" strike="noStrike" cap="none" dirty="0">
                <a:solidFill>
                  <a:srgbClr val="526479"/>
                </a:solidFill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000" u="sng" dirty="0">
                <a:solidFill>
                  <a:srgbClr val="52647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US" sz="2000" b="0" i="0" u="sng" strike="noStrike" cap="none" dirty="0">
                <a:solidFill>
                  <a:srgbClr val="526479"/>
                </a:solidFill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u="sng" dirty="0">
                <a:solidFill>
                  <a:srgbClr val="52647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geo-knowledge-hub</a:t>
            </a:r>
            <a:endParaRPr sz="20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9402575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94</a:t>
            </a:fld>
            <a:endParaRPr b="1"/>
          </a:p>
        </p:txBody>
      </p:sp>
      <p:sp>
        <p:nvSpPr>
          <p:cNvPr id="1355" name="Google Shape;1355;p6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Tech stack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6" name="Google Shape;1356;p6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57" name="Google Shape;1357;p6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pic>
        <p:nvPicPr>
          <p:cNvPr id="2" name="Imagem 1" descr="Uma imagem contendo Logotipo&#10;&#10;Descrição gerada automaticamente">
            <a:extLst>
              <a:ext uri="{FF2B5EF4-FFF2-40B4-BE49-F238E27FC236}">
                <a16:creationId xmlns:a16="http://schemas.microsoft.com/office/drawing/2014/main" id="{ACAF9852-E1FD-9551-B7D3-408897836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8" t="3824" r="4167" b="4934"/>
          <a:stretch/>
        </p:blipFill>
        <p:spPr>
          <a:xfrm>
            <a:off x="4326130" y="1635098"/>
            <a:ext cx="3548674" cy="3592191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0A7E9C4-D23A-5D5C-28A5-216AFBE39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524" y="4797425"/>
            <a:ext cx="1684771" cy="2008333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FAB79F9-8121-7AC0-84FC-708139F2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672" y="4869251"/>
            <a:ext cx="1935019" cy="1703045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6DBD8E19-0CB9-BD64-5BDC-5E7EA4B7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528" y="4784437"/>
            <a:ext cx="1780309" cy="17803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F48B9C-1CC0-C212-597B-D47D3D2F4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3763" y="2491905"/>
            <a:ext cx="1796473" cy="1527825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9597BF85-9D41-B6B3-0735-B84D412B5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6673" y="1298553"/>
            <a:ext cx="3251200" cy="86653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1B38E077-8E49-319F-8BEC-B2A46ED49B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219" y="1296499"/>
            <a:ext cx="3655291" cy="708999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B4601E42-78A0-FC88-BB83-ABF4C0772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29" y="2313707"/>
            <a:ext cx="2092036" cy="2092036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CD478A11-4799-45F7-5601-268FFD05CA0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4557" b="686"/>
          <a:stretch/>
        </p:blipFill>
        <p:spPr>
          <a:xfrm>
            <a:off x="1433945" y="4855480"/>
            <a:ext cx="1688093" cy="1551312"/>
          </a:xfrm>
          <a:prstGeom prst="rect">
            <a:avLst/>
          </a:prstGeom>
        </p:spPr>
      </p:pic>
      <p:sp>
        <p:nvSpPr>
          <p:cNvPr id="13" name="Google Shape;1358;p65">
            <a:extLst>
              <a:ext uri="{FF2B5EF4-FFF2-40B4-BE49-F238E27FC236}">
                <a16:creationId xmlns:a16="http://schemas.microsoft.com/office/drawing/2014/main" id="{19B42C53-81C8-C38D-D648-35065447E52F}"/>
              </a:ext>
            </a:extLst>
          </p:cNvPr>
          <p:cNvSpPr txBox="1"/>
          <p:nvPr/>
        </p:nvSpPr>
        <p:spPr>
          <a:xfrm>
            <a:off x="8347544" y="6485126"/>
            <a:ext cx="646100" cy="27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sym typeface="Libre Franklin"/>
              </a:rPr>
              <a:t>React</a:t>
            </a:r>
            <a:endParaRPr lang="pt-BR" dirty="0"/>
          </a:p>
        </p:txBody>
      </p:sp>
      <p:sp>
        <p:nvSpPr>
          <p:cNvPr id="14" name="Google Shape;1358;p65">
            <a:extLst>
              <a:ext uri="{FF2B5EF4-FFF2-40B4-BE49-F238E27FC236}">
                <a16:creationId xmlns:a16="http://schemas.microsoft.com/office/drawing/2014/main" id="{C5E50865-29EA-88F2-6D9F-77D3CBECE5B1}"/>
              </a:ext>
            </a:extLst>
          </p:cNvPr>
          <p:cNvSpPr txBox="1"/>
          <p:nvPr/>
        </p:nvSpPr>
        <p:spPr>
          <a:xfrm>
            <a:off x="10483453" y="6404308"/>
            <a:ext cx="1188735" cy="36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sym typeface="Libre Franklin"/>
              </a:rPr>
              <a:t>Semantic UI</a:t>
            </a:r>
            <a:endParaRPr lang="pt-BR" dirty="0"/>
          </a:p>
        </p:txBody>
      </p:sp>
      <p:sp>
        <p:nvSpPr>
          <p:cNvPr id="15" name="Google Shape;1358;p65">
            <a:extLst>
              <a:ext uri="{FF2B5EF4-FFF2-40B4-BE49-F238E27FC236}">
                <a16:creationId xmlns:a16="http://schemas.microsoft.com/office/drawing/2014/main" id="{0E7BAD66-8038-7018-FF06-F6E5A9094BCC}"/>
              </a:ext>
            </a:extLst>
          </p:cNvPr>
          <p:cNvSpPr txBox="1"/>
          <p:nvPr/>
        </p:nvSpPr>
        <p:spPr>
          <a:xfrm>
            <a:off x="4549088" y="6311944"/>
            <a:ext cx="784645" cy="45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sym typeface="Libre Franklin"/>
              </a:rPr>
              <a:t>Python</a:t>
            </a:r>
            <a:endParaRPr lang="pt-BR" dirty="0"/>
          </a:p>
        </p:txBody>
      </p:sp>
      <p:sp>
        <p:nvSpPr>
          <p:cNvPr id="16" name="Google Shape;1358;p65">
            <a:extLst>
              <a:ext uri="{FF2B5EF4-FFF2-40B4-BE49-F238E27FC236}">
                <a16:creationId xmlns:a16="http://schemas.microsoft.com/office/drawing/2014/main" id="{29B2FCBE-BABB-2F36-A552-1A09C58A132A}"/>
              </a:ext>
            </a:extLst>
          </p:cNvPr>
          <p:cNvSpPr txBox="1"/>
          <p:nvPr/>
        </p:nvSpPr>
        <p:spPr>
          <a:xfrm>
            <a:off x="2528633" y="6392762"/>
            <a:ext cx="1050190" cy="36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sym typeface="Libre Franklin"/>
              </a:rPr>
              <a:t>Flask</a:t>
            </a:r>
            <a:endParaRPr lang="pt-BR" dirty="0"/>
          </a:p>
        </p:txBody>
      </p:sp>
      <p:sp>
        <p:nvSpPr>
          <p:cNvPr id="17" name="Google Shape;1358;p65">
            <a:extLst>
              <a:ext uri="{FF2B5EF4-FFF2-40B4-BE49-F238E27FC236}">
                <a16:creationId xmlns:a16="http://schemas.microsoft.com/office/drawing/2014/main" id="{CA31710E-F770-6A8A-C44A-517932F0765B}"/>
              </a:ext>
            </a:extLst>
          </p:cNvPr>
          <p:cNvSpPr txBox="1"/>
          <p:nvPr/>
        </p:nvSpPr>
        <p:spPr>
          <a:xfrm>
            <a:off x="10916950" y="4028775"/>
            <a:ext cx="1193963" cy="36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 err="1">
                <a:latin typeface="Libre Franklin"/>
                <a:sym typeface="Libre Franklin"/>
              </a:rPr>
              <a:t>Docusaurus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9545352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95</a:t>
            </a:fld>
            <a:endParaRPr b="1"/>
          </a:p>
        </p:txBody>
      </p:sp>
      <p:sp>
        <p:nvSpPr>
          <p:cNvPr id="1355" name="Google Shape;1355;p6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Infrastructure</a:t>
            </a:r>
            <a:endParaRPr sz="45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6" name="Google Shape;1356;p6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57" name="Google Shape;1357;p6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8" name="Google Shape;1358;p6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E19C283-EBEE-FDD4-1918-BE7698169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2" y="1210916"/>
            <a:ext cx="3574473" cy="21270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654A6D-2CF5-19D0-BB38-F97CE2DF7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8" y="5408049"/>
            <a:ext cx="3689927" cy="89099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92DF074-67DC-BD98-AA1E-75E168A92BB2}"/>
              </a:ext>
            </a:extLst>
          </p:cNvPr>
          <p:cNvGrpSpPr/>
          <p:nvPr/>
        </p:nvGrpSpPr>
        <p:grpSpPr>
          <a:xfrm>
            <a:off x="5042432" y="1155173"/>
            <a:ext cx="6998108" cy="1066137"/>
            <a:chOff x="4926977" y="1201355"/>
            <a:chExt cx="6998108" cy="1066137"/>
          </a:xfrm>
        </p:grpSpPr>
        <p:sp>
          <p:nvSpPr>
            <p:cNvPr id="23" name="Google Shape;1295;p61">
              <a:extLst>
                <a:ext uri="{FF2B5EF4-FFF2-40B4-BE49-F238E27FC236}">
                  <a16:creationId xmlns:a16="http://schemas.microsoft.com/office/drawing/2014/main" id="{1B643DC2-1355-FE5A-A09D-A4E9A62B9B5D}"/>
                </a:ext>
              </a:extLst>
            </p:cNvPr>
            <p:cNvSpPr/>
            <p:nvPr/>
          </p:nvSpPr>
          <p:spPr>
            <a:xfrm>
              <a:off x="4935423" y="1201355"/>
              <a:ext cx="6989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Amazon Elastic Compute Cloud</a:t>
              </a:r>
              <a:endParaRPr lang="pt-BR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BE36335D-B346-7282-C816-5BE312D61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654" r="23805" b="800"/>
            <a:stretch/>
          </p:blipFill>
          <p:spPr>
            <a:xfrm>
              <a:off x="5324764" y="1292303"/>
              <a:ext cx="965751" cy="890659"/>
            </a:xfrm>
            <a:prstGeom prst="rect">
              <a:avLst/>
            </a:prstGeom>
          </p:spPr>
        </p:pic>
        <p:sp>
          <p:nvSpPr>
            <p:cNvPr id="31" name="Google Shape;202;g1e36d0e7c50_0_120">
              <a:extLst>
                <a:ext uri="{FF2B5EF4-FFF2-40B4-BE49-F238E27FC236}">
                  <a16:creationId xmlns:a16="http://schemas.microsoft.com/office/drawing/2014/main" id="{E8614043-A58A-9B89-A856-42F57ABBE566}"/>
                </a:ext>
              </a:extLst>
            </p:cNvPr>
            <p:cNvSpPr txBox="1">
              <a:spLocks noGrp="1"/>
            </p:cNvSpPr>
            <p:nvPr/>
          </p:nvSpPr>
          <p:spPr>
            <a:xfrm rot="16200000">
              <a:off x="4735281" y="1498229"/>
              <a:ext cx="847037" cy="463646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4729"/>
                </a:buClr>
                <a:buSzPts val="4400"/>
                <a:buFont typeface="Libre Franklin"/>
                <a:buNone/>
                <a:defRPr sz="4400" b="0" i="0" u="none" strike="noStrike" cap="none">
                  <a:solidFill>
                    <a:srgbClr val="2E4729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526479"/>
                  </a:solidFill>
                </a:rPr>
                <a:t>EC2</a:t>
              </a:r>
              <a:endParaRPr lang="pt-BR" sz="2400" b="1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51FB86-4480-D08F-53DD-E10D8325E83D}"/>
              </a:ext>
            </a:extLst>
          </p:cNvPr>
          <p:cNvGrpSpPr/>
          <p:nvPr/>
        </p:nvGrpSpPr>
        <p:grpSpPr>
          <a:xfrm>
            <a:off x="5039333" y="2494445"/>
            <a:ext cx="6989662" cy="1066137"/>
            <a:chOff x="4923878" y="2344354"/>
            <a:chExt cx="6989662" cy="1066137"/>
          </a:xfrm>
        </p:grpSpPr>
        <p:sp>
          <p:nvSpPr>
            <p:cNvPr id="28" name="Google Shape;1295;p61">
              <a:extLst>
                <a:ext uri="{FF2B5EF4-FFF2-40B4-BE49-F238E27FC236}">
                  <a16:creationId xmlns:a16="http://schemas.microsoft.com/office/drawing/2014/main" id="{815A8E27-95B0-5E27-FAC7-51B93A51A7FB}"/>
                </a:ext>
              </a:extLst>
            </p:cNvPr>
            <p:cNvSpPr/>
            <p:nvPr/>
          </p:nvSpPr>
          <p:spPr>
            <a:xfrm>
              <a:off x="4923878" y="2344354"/>
              <a:ext cx="6989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 Amazon Simple Storage Service</a:t>
              </a:r>
              <a:endParaRPr lang="pt-BR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D6B8721B-76BD-F680-06F5-F6C8B88FA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470" r="-184" b="800"/>
            <a:stretch/>
          </p:blipFill>
          <p:spPr>
            <a:xfrm>
              <a:off x="5347855" y="2423756"/>
              <a:ext cx="948381" cy="902204"/>
            </a:xfrm>
            <a:prstGeom prst="rect">
              <a:avLst/>
            </a:prstGeom>
          </p:spPr>
        </p:pic>
        <p:sp>
          <p:nvSpPr>
            <p:cNvPr id="32" name="Google Shape;202;g1e36d0e7c50_0_120">
              <a:extLst>
                <a:ext uri="{FF2B5EF4-FFF2-40B4-BE49-F238E27FC236}">
                  <a16:creationId xmlns:a16="http://schemas.microsoft.com/office/drawing/2014/main" id="{CF6BB367-BB43-46AC-3EE6-B66F5D7AD60D}"/>
                </a:ext>
              </a:extLst>
            </p:cNvPr>
            <p:cNvSpPr txBox="1">
              <a:spLocks noGrp="1"/>
            </p:cNvSpPr>
            <p:nvPr/>
          </p:nvSpPr>
          <p:spPr>
            <a:xfrm rot="16200000">
              <a:off x="4694872" y="2635456"/>
              <a:ext cx="927855" cy="463646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4729"/>
                </a:buClr>
                <a:buSzPts val="4400"/>
                <a:buFont typeface="Libre Franklin"/>
                <a:buNone/>
                <a:defRPr sz="4400" b="0" i="0" u="none" strike="noStrike" cap="none">
                  <a:solidFill>
                    <a:srgbClr val="2E4729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526479"/>
                  </a:solidFill>
                </a:rPr>
                <a:t>S3</a:t>
              </a:r>
              <a:endParaRPr lang="pt-BR" sz="2400" b="1" dirty="0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473EF7-1BD9-96BB-6FB2-6DB346878D82}"/>
              </a:ext>
            </a:extLst>
          </p:cNvPr>
          <p:cNvGrpSpPr/>
          <p:nvPr/>
        </p:nvGrpSpPr>
        <p:grpSpPr>
          <a:xfrm>
            <a:off x="5039333" y="3833718"/>
            <a:ext cx="6989662" cy="1066137"/>
            <a:chOff x="4923878" y="3521991"/>
            <a:chExt cx="6989662" cy="1066137"/>
          </a:xfrm>
        </p:grpSpPr>
        <p:sp>
          <p:nvSpPr>
            <p:cNvPr id="26" name="Google Shape;1295;p61">
              <a:extLst>
                <a:ext uri="{FF2B5EF4-FFF2-40B4-BE49-F238E27FC236}">
                  <a16:creationId xmlns:a16="http://schemas.microsoft.com/office/drawing/2014/main" id="{85E57421-7D0D-4BB0-230B-A9025843CB50}"/>
                </a:ext>
              </a:extLst>
            </p:cNvPr>
            <p:cNvSpPr/>
            <p:nvPr/>
          </p:nvSpPr>
          <p:spPr>
            <a:xfrm>
              <a:off x="4923878" y="3521991"/>
              <a:ext cx="6989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 Amazon Relational Database Service</a:t>
              </a:r>
              <a:endParaRPr lang="pt-BR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E65E8639-33F3-B91E-C2DC-3F5341898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919" r="50551" b="800"/>
            <a:stretch/>
          </p:blipFill>
          <p:spPr>
            <a:xfrm>
              <a:off x="5359400" y="3612939"/>
              <a:ext cx="936820" cy="890659"/>
            </a:xfrm>
            <a:prstGeom prst="rect">
              <a:avLst/>
            </a:prstGeom>
          </p:spPr>
        </p:pic>
        <p:sp>
          <p:nvSpPr>
            <p:cNvPr id="33" name="Google Shape;202;g1e36d0e7c50_0_120">
              <a:extLst>
                <a:ext uri="{FF2B5EF4-FFF2-40B4-BE49-F238E27FC236}">
                  <a16:creationId xmlns:a16="http://schemas.microsoft.com/office/drawing/2014/main" id="{9DB726EC-FBF3-AC46-1984-43776F04939F}"/>
                </a:ext>
              </a:extLst>
            </p:cNvPr>
            <p:cNvSpPr txBox="1">
              <a:spLocks noGrp="1"/>
            </p:cNvSpPr>
            <p:nvPr/>
          </p:nvSpPr>
          <p:spPr>
            <a:xfrm rot="16200000">
              <a:off x="4735281" y="3818865"/>
              <a:ext cx="847037" cy="463646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4729"/>
                </a:buClr>
                <a:buSzPts val="4400"/>
                <a:buFont typeface="Libre Franklin"/>
                <a:buNone/>
                <a:defRPr sz="4400" b="0" i="0" u="none" strike="noStrike" cap="none">
                  <a:solidFill>
                    <a:srgbClr val="2E4729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526479"/>
                  </a:solidFill>
                </a:rPr>
                <a:t>RDS</a:t>
              </a:r>
              <a:endParaRPr lang="pt-BR" sz="2400" b="1" dirty="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0D96C51-FEA6-A62B-B1D6-887EFFC0A761}"/>
              </a:ext>
            </a:extLst>
          </p:cNvPr>
          <p:cNvGrpSpPr/>
          <p:nvPr/>
        </p:nvGrpSpPr>
        <p:grpSpPr>
          <a:xfrm>
            <a:off x="5039333" y="5172990"/>
            <a:ext cx="6989662" cy="1067671"/>
            <a:chOff x="4923878" y="4711172"/>
            <a:chExt cx="6989662" cy="1067671"/>
          </a:xfrm>
        </p:grpSpPr>
        <p:sp>
          <p:nvSpPr>
            <p:cNvPr id="24" name="Google Shape;1295;p61">
              <a:extLst>
                <a:ext uri="{FF2B5EF4-FFF2-40B4-BE49-F238E27FC236}">
                  <a16:creationId xmlns:a16="http://schemas.microsoft.com/office/drawing/2014/main" id="{0F64C190-E293-D595-35F9-9048696DFBD6}"/>
                </a:ext>
              </a:extLst>
            </p:cNvPr>
            <p:cNvSpPr/>
            <p:nvPr/>
          </p:nvSpPr>
          <p:spPr>
            <a:xfrm>
              <a:off x="4923878" y="4711172"/>
              <a:ext cx="6989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 Amazon Backup</a:t>
              </a:r>
              <a:endParaRPr lang="pt-BR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1" name="Imagem 20" descr="Ícone&#10;&#10;Descrição gerada automaticamente">
              <a:extLst>
                <a:ext uri="{FF2B5EF4-FFF2-40B4-BE49-F238E27FC236}">
                  <a16:creationId xmlns:a16="http://schemas.microsoft.com/office/drawing/2014/main" id="{21FE3022-B32D-3A2E-D687-E137AD69A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7022" b="800"/>
            <a:stretch/>
          </p:blipFill>
          <p:spPr>
            <a:xfrm>
              <a:off x="5370945" y="4802119"/>
              <a:ext cx="925232" cy="890659"/>
            </a:xfrm>
            <a:prstGeom prst="rect">
              <a:avLst/>
            </a:prstGeom>
          </p:spPr>
        </p:pic>
        <p:sp>
          <p:nvSpPr>
            <p:cNvPr id="34" name="Google Shape;202;g1e36d0e7c50_0_120">
              <a:extLst>
                <a:ext uri="{FF2B5EF4-FFF2-40B4-BE49-F238E27FC236}">
                  <a16:creationId xmlns:a16="http://schemas.microsoft.com/office/drawing/2014/main" id="{CCAE5B50-5F16-8C88-5AA3-3AF848C61FA8}"/>
                </a:ext>
              </a:extLst>
            </p:cNvPr>
            <p:cNvSpPr txBox="1">
              <a:spLocks noGrp="1"/>
            </p:cNvSpPr>
            <p:nvPr/>
          </p:nvSpPr>
          <p:spPr>
            <a:xfrm rot="16200000">
              <a:off x="4631372" y="5019592"/>
              <a:ext cx="1066401" cy="452101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rgbClr val="526479"/>
                  </a:solidFill>
                </a:rPr>
                <a:t>Backup</a:t>
              </a:r>
              <a:endParaRPr lang="pt-BR" sz="1800" b="1" dirty="0"/>
            </a:p>
          </p:txBody>
        </p:sp>
      </p:grpSp>
      <p:sp>
        <p:nvSpPr>
          <p:cNvPr id="7" name="Google Shape;1358;p65">
            <a:extLst>
              <a:ext uri="{FF2B5EF4-FFF2-40B4-BE49-F238E27FC236}">
                <a16:creationId xmlns:a16="http://schemas.microsoft.com/office/drawing/2014/main" id="{7AA79F90-0CCE-0728-D55E-F0239DA78B99}"/>
              </a:ext>
            </a:extLst>
          </p:cNvPr>
          <p:cNvSpPr txBox="1"/>
          <p:nvPr/>
        </p:nvSpPr>
        <p:spPr>
          <a:xfrm>
            <a:off x="1281725" y="3287035"/>
            <a:ext cx="2389463" cy="45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 dirty="0">
                <a:latin typeface="Libre Franklin"/>
              </a:rPr>
              <a:t>Amazon Web Services</a:t>
            </a:r>
          </a:p>
        </p:txBody>
      </p:sp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2B31B11C-D51F-4ADC-E505-53DDF0D10B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95" t="28148" r="19115" b="29509"/>
          <a:stretch/>
        </p:blipFill>
        <p:spPr>
          <a:xfrm>
            <a:off x="314037" y="4189751"/>
            <a:ext cx="4322511" cy="7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689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e7c3e2d5c8_1_8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365" name="Google Shape;1365;g1e7c3e2d5c8_1_8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96</a:t>
            </a:fld>
            <a:endParaRPr b="1"/>
          </a:p>
        </p:txBody>
      </p:sp>
      <p:sp>
        <p:nvSpPr>
          <p:cNvPr id="1366" name="Google Shape;1366;g1e7c3e2d5c8_1_8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 content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367" name="Google Shape;1367;g1e7c3e2d5c8_1_83"/>
          <p:cNvGrpSpPr/>
          <p:nvPr/>
        </p:nvGrpSpPr>
        <p:grpSpPr>
          <a:xfrm>
            <a:off x="757475" y="2171700"/>
            <a:ext cx="5053800" cy="2806050"/>
            <a:chOff x="815125" y="2308275"/>
            <a:chExt cx="5053800" cy="2806050"/>
          </a:xfrm>
        </p:grpSpPr>
        <p:sp>
          <p:nvSpPr>
            <p:cNvPr id="1368" name="Google Shape;1368;g1e7c3e2d5c8_1_83"/>
            <p:cNvSpPr txBox="1"/>
            <p:nvPr/>
          </p:nvSpPr>
          <p:spPr>
            <a:xfrm>
              <a:off x="815125" y="3847425"/>
              <a:ext cx="5053800" cy="12669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400" b="0" i="0" u="none" strike="noStrike" cap="none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Knowledge Packages</a:t>
              </a:r>
              <a:endParaRPr sz="34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69" name="Google Shape;1369;g1e7c3e2d5c8_1_83"/>
            <p:cNvSpPr txBox="1"/>
            <p:nvPr/>
          </p:nvSpPr>
          <p:spPr>
            <a:xfrm>
              <a:off x="815125" y="2308275"/>
              <a:ext cx="50538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8900" b="0" i="0" u="none" strike="noStrike" cap="none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108</a:t>
              </a:r>
              <a:endParaRPr sz="89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370" name="Google Shape;1370;g1e7c3e2d5c8_1_83"/>
          <p:cNvGrpSpPr/>
          <p:nvPr/>
        </p:nvGrpSpPr>
        <p:grpSpPr>
          <a:xfrm>
            <a:off x="6380725" y="2177125"/>
            <a:ext cx="5053800" cy="2806050"/>
            <a:chOff x="6438375" y="2313700"/>
            <a:chExt cx="5053800" cy="2806050"/>
          </a:xfrm>
        </p:grpSpPr>
        <p:sp>
          <p:nvSpPr>
            <p:cNvPr id="1371" name="Google Shape;1371;g1e7c3e2d5c8_1_83"/>
            <p:cNvSpPr txBox="1"/>
            <p:nvPr/>
          </p:nvSpPr>
          <p:spPr>
            <a:xfrm>
              <a:off x="6438375" y="3852850"/>
              <a:ext cx="5053800" cy="12669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400" b="0" i="0" u="none" strike="noStrike" cap="none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Knowledge </a:t>
              </a:r>
              <a:r>
                <a:rPr lang="en-US" sz="340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Resources</a:t>
              </a:r>
              <a:endParaRPr sz="34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72" name="Google Shape;1372;g1e7c3e2d5c8_1_83"/>
            <p:cNvSpPr txBox="1"/>
            <p:nvPr/>
          </p:nvSpPr>
          <p:spPr>
            <a:xfrm>
              <a:off x="6438375" y="2313700"/>
              <a:ext cx="50538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890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531</a:t>
              </a:r>
              <a:endParaRPr sz="89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73" name="Google Shape;1373;g1e7c3e2d5c8_1_8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74" name="Google Shape;1374;g1e7c3e2d5c8_1_8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75" name="Google Shape;1375;g1e7c3e2d5c8_1_8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e7c3e2d5c8_1_10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382" name="Google Shape;1382;g1e7c3e2d5c8_1_101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 content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84" name="Google Shape;1384;g1e7c3e2d5c8_1_10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97</a:t>
            </a:fld>
            <a:endParaRPr b="1"/>
          </a:p>
        </p:txBody>
      </p:sp>
      <p:sp>
        <p:nvSpPr>
          <p:cNvPr id="1385" name="Google Shape;1385;g1e7c3e2d5c8_1_10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86" name="Google Shape;1386;g1e7c3e2d5c8_1_10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87" name="Google Shape;1387;g1e7c3e2d5c8_1_10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83D722-C83A-09A7-3F3D-A1AB893F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9" y="1162693"/>
            <a:ext cx="11125200" cy="543838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e5ed72bc08_1_83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06" name="Google Shape;1406;g1e5ed72bc08_1_8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98</a:t>
            </a:fld>
            <a:endParaRPr b="1"/>
          </a:p>
        </p:txBody>
      </p:sp>
      <p:sp>
        <p:nvSpPr>
          <p:cNvPr id="1407" name="Google Shape;1407;g1e5ed72bc08_1_838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Community access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08" name="Google Shape;1408;g1e5ed72bc08_1_838"/>
          <p:cNvSpPr txBox="1"/>
          <p:nvPr/>
        </p:nvSpPr>
        <p:spPr>
          <a:xfrm>
            <a:off x="329775" y="5996572"/>
            <a:ext cx="5186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13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Note</a:t>
            </a:r>
            <a:r>
              <a:rPr lang="en-US" sz="13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Metrics are collected with Plausible, a privacy-friendly tool </a:t>
            </a:r>
            <a:endParaRPr sz="13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13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(GDPR, CCPA, PECR compliant tool)</a:t>
            </a:r>
            <a:endParaRPr sz="13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09" name="Google Shape;1409;g1e5ed72bc08_1_838"/>
          <p:cNvSpPr txBox="1"/>
          <p:nvPr/>
        </p:nvSpPr>
        <p:spPr>
          <a:xfrm>
            <a:off x="-1236" y="2905950"/>
            <a:ext cx="5694699" cy="1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~</a:t>
            </a:r>
            <a:r>
              <a:rPr lang="en-US" sz="49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21.000</a:t>
            </a:r>
            <a:r>
              <a:rPr lang="en-US" sz="49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views</a:t>
            </a:r>
            <a:endParaRPr sz="49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37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(in the last </a:t>
            </a:r>
            <a:r>
              <a:rPr lang="en-US" sz="37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10</a:t>
            </a:r>
            <a:r>
              <a:rPr lang="en-US" sz="37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months)</a:t>
            </a:r>
            <a:endParaRPr sz="37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10" name="Google Shape;1410;g1e5ed72bc08_1_838"/>
          <p:cNvSpPr txBox="1"/>
          <p:nvPr/>
        </p:nvSpPr>
        <p:spPr>
          <a:xfrm>
            <a:off x="5777150" y="5776575"/>
            <a:ext cx="62361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1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Visitors by country</a:t>
            </a:r>
            <a:endParaRPr sz="1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13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(Stronger color means more visitors)</a:t>
            </a:r>
            <a:endParaRPr sz="13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11" name="Google Shape;1411;g1e5ed72bc08_1_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7050" y="1317413"/>
            <a:ext cx="6236209" cy="444398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412" name="Google Shape;1412;g1e5ed72bc08_1_8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13" name="Google Shape;1413;g1e5ed72bc08_1_83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14" name="Google Shape;1414;g1e5ed72bc08_1_83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74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21" name="Google Shape;1421;p7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99</a:t>
            </a:fld>
            <a:endParaRPr b="1"/>
          </a:p>
        </p:txBody>
      </p:sp>
      <p:sp>
        <p:nvSpPr>
          <p:cNvPr id="1422" name="Google Shape;1422;p74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Future steps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7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24" name="Google Shape;1424;p7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25" name="Google Shape;1425;p7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104</Slides>
  <Notes>104</Notes>
  <HiddenSlides>0</HiddenSlide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slides</vt:lpstr>
      </vt:variant>
      <vt:variant>
        <vt:i4>104</vt:i4>
      </vt:variant>
    </vt:vector>
  </HeadingPairs>
  <TitlesOfParts>
    <vt:vector size="108" baseType="lpstr">
      <vt:lpstr>Crop</vt:lpstr>
      <vt:lpstr>Crop</vt:lpstr>
      <vt:lpstr>office theme</vt:lpstr>
      <vt:lpstr>Crop</vt:lpstr>
      <vt:lpstr>GEO Knowledge Hub to preserve and share EO Applications: Introduction and practice</vt:lpstr>
      <vt:lpstr>GEO Knowledge Hub team</vt:lpstr>
      <vt:lpstr>Material availability</vt:lpstr>
      <vt:lpstr>Group on Earth Observations (GEO)</vt:lpstr>
      <vt:lpstr>Group on Earth Observations (GEO)</vt:lpstr>
      <vt:lpstr>Group on Earth Observations (GEO)</vt:lpstr>
      <vt:lpstr>Group on Earth Observations (GEO)</vt:lpstr>
      <vt:lpstr>Apresentação do PowerPoint</vt:lpstr>
      <vt:lpstr>Apresentação do PowerPoint</vt:lpstr>
      <vt:lpstr>GEO Knowledge Hub</vt:lpstr>
      <vt:lpstr>GEO Knowledge Hub</vt:lpstr>
      <vt:lpstr>GEO Knowledge Hub</vt:lpstr>
      <vt:lpstr>GEO Knowledge Hub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Users</vt:lpstr>
      <vt:lpstr>Users</vt:lpstr>
      <vt:lpstr>Users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 Knowledge Hub to preserve and share EO Applications: Introduction and practice</dc:title>
  <dc:creator>Amal Touihri</dc:creator>
  <cp:revision>612</cp:revision>
  <dcterms:created xsi:type="dcterms:W3CDTF">2023-05-03T14:51:21Z</dcterms:created>
  <dcterms:modified xsi:type="dcterms:W3CDTF">2023-10-05T04:44:22Z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0x0101009484E135ECF85B4BAA31E6E8E53076E9</vt:lpwstr>
  </property>
</Properties>
</file>